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entation.xml" ContentType="application/vnd.openxmlformats-officedocument.presentationml.presentation.main+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theme/theme3.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7" r:id="rId1"/>
  </p:sldMasterIdLst>
  <p:notesMasterIdLst>
    <p:notesMasterId r:id="rId21"/>
  </p:notesMasterIdLst>
  <p:handoutMasterIdLst>
    <p:handoutMasterId r:id="rId22"/>
  </p:handoutMasterIdLst>
  <p:sldIdLst>
    <p:sldId id="256" r:id="rId2"/>
    <p:sldId id="257" r:id="rId3"/>
    <p:sldId id="260" r:id="rId4"/>
    <p:sldId id="275" r:id="rId5"/>
    <p:sldId id="276" r:id="rId6"/>
    <p:sldId id="277" r:id="rId7"/>
    <p:sldId id="274" r:id="rId8"/>
    <p:sldId id="286" r:id="rId9"/>
    <p:sldId id="287" r:id="rId10"/>
    <p:sldId id="288" r:id="rId11"/>
    <p:sldId id="281" r:id="rId12"/>
    <p:sldId id="282" r:id="rId13"/>
    <p:sldId id="283" r:id="rId14"/>
    <p:sldId id="279" r:id="rId15"/>
    <p:sldId id="285" r:id="rId16"/>
    <p:sldId id="278" r:id="rId17"/>
    <p:sldId id="284" r:id="rId18"/>
    <p:sldId id="273" r:id="rId19"/>
    <p:sldId id="258" r:id="rId20"/>
  </p:sldIdLst>
  <p:sldSz cx="9144000" cy="5143500" type="screen16x9"/>
  <p:notesSz cx="6797675" cy="9926638"/>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0032"/>
    <a:srgbClr val="373741"/>
    <a:srgbClr val="F2F2F3"/>
    <a:srgbClr val="EE99AD"/>
    <a:srgbClr val="E68284"/>
    <a:srgbClr val="5F5F67"/>
    <a:srgbClr val="E89CAE"/>
    <a:srgbClr val="87878D"/>
    <a:srgbClr val="878797"/>
    <a:srgbClr val="D7D7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40" autoAdjust="0"/>
    <p:restoredTop sz="96357" autoAdjust="0"/>
  </p:normalViewPr>
  <p:slideViewPr>
    <p:cSldViewPr>
      <p:cViewPr varScale="1">
        <p:scale>
          <a:sx n="130" d="100"/>
          <a:sy n="130" d="100"/>
        </p:scale>
        <p:origin x="852" y="336"/>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60" d="100"/>
          <a:sy n="60" d="100"/>
        </p:scale>
        <p:origin x="3274" y="43"/>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customXml" Target="../customXml/item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atin typeface="Arial" charset="0"/>
              </a:defRPr>
            </a:lvl1pPr>
          </a:lstStyle>
          <a:p>
            <a:pPr>
              <a:defRPr/>
            </a:pPr>
            <a:fld id="{F92579C6-5813-4D8F-9217-7F65FDF56E70}" type="datetimeFigureOut">
              <a:rPr lang="en-US"/>
              <a:pPr>
                <a:defRPr/>
              </a:pPr>
              <a:t>2/13/2026</a:t>
            </a:fld>
            <a:endParaRPr lang="en-US"/>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atin typeface="Arial" charset="0"/>
              </a:defRPr>
            </a:lvl1pPr>
          </a:lstStyle>
          <a:p>
            <a:pPr>
              <a:defRPr/>
            </a:pPr>
            <a:endParaRPr lang="en-US"/>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atin typeface="Arial" charset="0"/>
              </a:defRPr>
            </a:lvl1pPr>
          </a:lstStyle>
          <a:p>
            <a:pPr>
              <a:defRPr/>
            </a:pPr>
            <a:fld id="{6851635E-7677-41C3-8D79-8D8CDD256E16}" type="slidenum">
              <a:rPr lang="en-US"/>
              <a:pPr>
                <a:defRPr/>
              </a:pPr>
              <a:t>‹#›</a:t>
            </a:fld>
            <a:endParaRPr lang="en-US"/>
          </a:p>
        </p:txBody>
      </p:sp>
    </p:spTree>
    <p:extLst>
      <p:ext uri="{BB962C8B-B14F-4D97-AF65-F5344CB8AC3E}">
        <p14:creationId xmlns:p14="http://schemas.microsoft.com/office/powerpoint/2010/main" val="32609910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atin typeface="Arial" pitchFamily="34" charset="0"/>
              </a:defRPr>
            </a:lvl1pPr>
          </a:lstStyle>
          <a:p>
            <a:pPr>
              <a:defRPr/>
            </a:pPr>
            <a:endParaRPr lang="en-US"/>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atin typeface="Arial" pitchFamily="34" charset="0"/>
              </a:defRPr>
            </a:lvl1pPr>
          </a:lstStyle>
          <a:p>
            <a:pPr>
              <a:defRPr/>
            </a:pPr>
            <a:fld id="{5B1EDDBD-836C-4836-B341-800FD2E7BE36}" type="datetimeFigureOut">
              <a:rPr lang="en-US"/>
              <a:pPr>
                <a:defRPr/>
              </a:pPr>
              <a:t>2/13/2026</a:t>
            </a:fld>
            <a:endParaRPr lang="en-US"/>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atin typeface="Arial" pitchFamily="34" charset="0"/>
              </a:defRPr>
            </a:lvl1pPr>
          </a:lstStyle>
          <a:p>
            <a:pPr>
              <a:defRPr/>
            </a:pPr>
            <a:endParaRPr lang="en-US"/>
          </a:p>
        </p:txBody>
      </p:sp>
      <p:sp>
        <p:nvSpPr>
          <p:cNvPr id="7" name="Slide Number Placeholder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atin typeface="Arial" pitchFamily="34" charset="0"/>
              </a:defRPr>
            </a:lvl1pPr>
          </a:lstStyle>
          <a:p>
            <a:pPr>
              <a:defRPr/>
            </a:pPr>
            <a:fld id="{AFDF65AA-D5C4-4115-B9D9-4F878FA740E0}" type="slidenum">
              <a:rPr lang="en-US"/>
              <a:pPr>
                <a:defRPr/>
              </a:pPr>
              <a:t>‹#›</a:t>
            </a:fld>
            <a:endParaRPr lang="en-US"/>
          </a:p>
        </p:txBody>
      </p:sp>
    </p:spTree>
    <p:extLst>
      <p:ext uri="{BB962C8B-B14F-4D97-AF65-F5344CB8AC3E}">
        <p14:creationId xmlns:p14="http://schemas.microsoft.com/office/powerpoint/2010/main" val="4013967303"/>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0313971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9260806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9202032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991168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3181957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816470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702492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1100951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24830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2167855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0911015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7231160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13" name="Rectangle 12"/>
          <p:cNvSpPr/>
          <p:nvPr userDrawn="1"/>
        </p:nvSpPr>
        <p:spPr>
          <a:xfrm>
            <a:off x="0" y="0"/>
            <a:ext cx="9144000" cy="5143500"/>
          </a:xfrm>
          <a:prstGeom prst="rect">
            <a:avLst/>
          </a:prstGeom>
          <a:solidFill>
            <a:srgbClr val="D50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08304" y="269472"/>
            <a:ext cx="1448270" cy="461862"/>
          </a:xfrm>
          <a:prstGeom prst="rect">
            <a:avLst/>
          </a:prstGeom>
        </p:spPr>
      </p:pic>
      <p:sp>
        <p:nvSpPr>
          <p:cNvPr id="9" name="Text Placeholder 4"/>
          <p:cNvSpPr>
            <a:spLocks noGrp="1"/>
          </p:cNvSpPr>
          <p:nvPr>
            <p:ph type="body" sz="quarter" idx="10" hasCustomPrompt="1"/>
          </p:nvPr>
        </p:nvSpPr>
        <p:spPr>
          <a:xfrm>
            <a:off x="323528" y="4327923"/>
            <a:ext cx="2513409" cy="334565"/>
          </a:xfrm>
        </p:spPr>
        <p:txBody>
          <a:bodyPr>
            <a:noAutofit/>
          </a:bodyPr>
          <a:lstStyle>
            <a:lvl1pPr marL="0" indent="0">
              <a:buNone/>
              <a:defRPr sz="1800" baseline="0">
                <a:solidFill>
                  <a:schemeClr val="bg1"/>
                </a:solidFill>
                <a:latin typeface="Arial" panose="020B0604020202020204" pitchFamily="34" charset="0"/>
                <a:cs typeface="Arial" panose="020B0604020202020204" pitchFamily="34" charset="0"/>
              </a:defRPr>
            </a:lvl1pPr>
          </a:lstStyle>
          <a:p>
            <a:pPr lvl="0"/>
            <a:r>
              <a:rPr lang="en-GB" dirty="0"/>
              <a:t>Name </a:t>
            </a:r>
          </a:p>
        </p:txBody>
      </p:sp>
      <p:sp>
        <p:nvSpPr>
          <p:cNvPr id="10" name="Text Placeholder 6"/>
          <p:cNvSpPr>
            <a:spLocks noGrp="1"/>
          </p:cNvSpPr>
          <p:nvPr>
            <p:ph type="body" sz="quarter" idx="11" hasCustomPrompt="1"/>
          </p:nvPr>
        </p:nvSpPr>
        <p:spPr>
          <a:xfrm>
            <a:off x="323528" y="1851670"/>
            <a:ext cx="5280203" cy="1084659"/>
          </a:xfrm>
        </p:spPr>
        <p:txBody>
          <a:bodyPr>
            <a:noAutofit/>
          </a:bodyPr>
          <a:lstStyle>
            <a:lvl1pPr marL="0" indent="0">
              <a:buNone/>
              <a:defRPr sz="2800" baseline="0">
                <a:solidFill>
                  <a:srgbClr val="FFFFFF"/>
                </a:solidFill>
                <a:latin typeface="Arial" panose="020B0604020202020204" pitchFamily="34" charset="0"/>
                <a:cs typeface="Arial" panose="020B0604020202020204" pitchFamily="34" charset="0"/>
              </a:defRPr>
            </a:lvl1pPr>
          </a:lstStyle>
          <a:p>
            <a:pPr lvl="0"/>
            <a:r>
              <a:rPr lang="en-GB" dirty="0"/>
              <a:t>Copy goes here </a:t>
            </a:r>
            <a:br>
              <a:rPr lang="en-GB" dirty="0"/>
            </a:br>
            <a:r>
              <a:rPr lang="en-GB" dirty="0"/>
              <a:t>Secondary copy here</a:t>
            </a:r>
          </a:p>
        </p:txBody>
      </p:sp>
      <p:sp>
        <p:nvSpPr>
          <p:cNvPr id="2" name="bg object 16">
            <a:extLst>
              <a:ext uri="{FF2B5EF4-FFF2-40B4-BE49-F238E27FC236}">
                <a16:creationId xmlns:a16="http://schemas.microsoft.com/office/drawing/2014/main" id="{3D635980-3DE1-E97F-7B1D-5D877DEF78F4}"/>
              </a:ext>
            </a:extLst>
          </p:cNvPr>
          <p:cNvSpPr/>
          <p:nvPr userDrawn="1"/>
        </p:nvSpPr>
        <p:spPr>
          <a:xfrm>
            <a:off x="5206365" y="4415755"/>
            <a:ext cx="3937635" cy="736600"/>
          </a:xfrm>
          <a:custGeom>
            <a:avLst/>
            <a:gdLst/>
            <a:ahLst/>
            <a:cxnLst/>
            <a:rect l="l" t="t" r="r" b="b"/>
            <a:pathLst>
              <a:path w="3937634" h="736600">
                <a:moveTo>
                  <a:pt x="3937115" y="0"/>
                </a:moveTo>
                <a:lnTo>
                  <a:pt x="3714891" y="56713"/>
                </a:lnTo>
                <a:lnTo>
                  <a:pt x="3300710" y="157331"/>
                </a:lnTo>
                <a:lnTo>
                  <a:pt x="2883849" y="252132"/>
                </a:lnTo>
                <a:lnTo>
                  <a:pt x="2464345" y="341065"/>
                </a:lnTo>
                <a:lnTo>
                  <a:pt x="2042235" y="424079"/>
                </a:lnTo>
                <a:lnTo>
                  <a:pt x="1617554" y="501124"/>
                </a:lnTo>
                <a:lnTo>
                  <a:pt x="1096463" y="586966"/>
                </a:lnTo>
                <a:lnTo>
                  <a:pt x="532854" y="669029"/>
                </a:lnTo>
                <a:lnTo>
                  <a:pt x="0" y="736281"/>
                </a:lnTo>
                <a:lnTo>
                  <a:pt x="3937115" y="736281"/>
                </a:lnTo>
                <a:lnTo>
                  <a:pt x="3937115" y="0"/>
                </a:lnTo>
                <a:close/>
              </a:path>
            </a:pathLst>
          </a:custGeom>
          <a:solidFill>
            <a:srgbClr val="373741"/>
          </a:solidFill>
        </p:spPr>
        <p:txBody>
          <a:bodyPr wrap="square" lIns="0" tIns="0" rIns="0" bIns="0" rtlCol="0"/>
          <a:lstStyle/>
          <a:p>
            <a:endParaRPr/>
          </a:p>
        </p:txBody>
      </p:sp>
    </p:spTree>
    <p:extLst>
      <p:ext uri="{BB962C8B-B14F-4D97-AF65-F5344CB8AC3E}">
        <p14:creationId xmlns:p14="http://schemas.microsoft.com/office/powerpoint/2010/main" val="1757486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Columns">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0E80DA28-3444-DE88-1882-DAFE48EB9711}"/>
              </a:ext>
            </a:extLst>
          </p:cNvPr>
          <p:cNvSpPr/>
          <p:nvPr userDrawn="1"/>
        </p:nvSpPr>
        <p:spPr>
          <a:xfrm>
            <a:off x="6363151" y="1437188"/>
            <a:ext cx="2458616" cy="2872676"/>
          </a:xfrm>
          <a:prstGeom prst="roundRect">
            <a:avLst>
              <a:gd name="adj" fmla="val 4422"/>
            </a:avLst>
          </a:prstGeom>
          <a:solidFill>
            <a:srgbClr val="F2F2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4BAE984A-8222-8230-63BA-96E274DB2845}"/>
              </a:ext>
            </a:extLst>
          </p:cNvPr>
          <p:cNvSpPr/>
          <p:nvPr userDrawn="1"/>
        </p:nvSpPr>
        <p:spPr>
          <a:xfrm>
            <a:off x="3313453" y="1447358"/>
            <a:ext cx="2458616" cy="2872676"/>
          </a:xfrm>
          <a:prstGeom prst="roundRect">
            <a:avLst>
              <a:gd name="adj" fmla="val 4422"/>
            </a:avLst>
          </a:prstGeom>
          <a:solidFill>
            <a:srgbClr val="F2F2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89D57459-CADA-F2F1-2461-4BFC0DEB7426}"/>
              </a:ext>
            </a:extLst>
          </p:cNvPr>
          <p:cNvSpPr/>
          <p:nvPr userDrawn="1"/>
        </p:nvSpPr>
        <p:spPr>
          <a:xfrm>
            <a:off x="313184" y="1437188"/>
            <a:ext cx="2458616" cy="2872676"/>
          </a:xfrm>
          <a:prstGeom prst="roundRect">
            <a:avLst>
              <a:gd name="adj" fmla="val 4422"/>
            </a:avLst>
          </a:prstGeom>
          <a:solidFill>
            <a:srgbClr val="F2F2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5B98C76F-D411-1149-9E52-15058D1B02D0}"/>
              </a:ext>
            </a:extLst>
          </p:cNvPr>
          <p:cNvSpPr txBox="1"/>
          <p:nvPr userDrawn="1"/>
        </p:nvSpPr>
        <p:spPr>
          <a:xfrm>
            <a:off x="395536" y="1532772"/>
            <a:ext cx="882915" cy="470129"/>
          </a:xfrm>
          <a:prstGeom prst="rect">
            <a:avLst/>
          </a:prstGeom>
          <a:noFill/>
        </p:spPr>
        <p:txBody>
          <a:bodyPr wrap="square" rtlCol="0">
            <a:spAutoFit/>
          </a:bodyPr>
          <a:lstStyle/>
          <a:p>
            <a:pPr marL="0" marR="0" lvl="0" indent="0" algn="l" defTabSz="342900" rtl="0" eaLnBrk="1" fontAlgn="auto" latinLnBrk="0" hangingPunct="1">
              <a:lnSpc>
                <a:spcPts val="315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73741"/>
                </a:solidFill>
                <a:effectLst/>
                <a:uLnTx/>
                <a:uFillTx/>
                <a:latin typeface="Arial" panose="020B0604020202020204" pitchFamily="34" charset="0"/>
                <a:ea typeface="Source Sans Pro" panose="020B0503030403020204" pitchFamily="34" charset="0"/>
                <a:cs typeface="Arial" panose="020B0604020202020204" pitchFamily="34" charset="0"/>
              </a:rPr>
              <a:t>1</a:t>
            </a:r>
            <a:r>
              <a:rPr kumimoji="0" lang="en-GB" sz="2000" b="0" i="0" u="none" strike="noStrike" kern="1200" cap="none" spc="0" normalizeH="0" baseline="0" noProof="0" dirty="0">
                <a:ln>
                  <a:noFill/>
                </a:ln>
                <a:solidFill>
                  <a:srgbClr val="333F48"/>
                </a:solidFill>
                <a:effectLst/>
                <a:uLnTx/>
                <a:uFillTx/>
                <a:latin typeface="Arial" panose="020B0604020202020204" pitchFamily="34" charset="0"/>
                <a:ea typeface="Source Sans Pro" panose="020B0503030403020204" pitchFamily="34" charset="0"/>
                <a:cs typeface="Arial" panose="020B0604020202020204" pitchFamily="34" charset="0"/>
              </a:rPr>
              <a:t>.</a:t>
            </a:r>
            <a:endParaRPr kumimoji="0" lang="en-GB" sz="2000" b="0" i="0" u="none" strike="noStrike" kern="1200" cap="none" spc="0" normalizeH="0" baseline="0" noProof="0" dirty="0">
              <a:ln>
                <a:noFill/>
              </a:ln>
              <a:solidFill>
                <a:srgbClr val="333F48"/>
              </a:solidFill>
              <a:effectLst/>
              <a:uLnTx/>
              <a:uFillTx/>
              <a:latin typeface="Arial" panose="020B0604020202020204" pitchFamily="34" charset="0"/>
              <a:ea typeface="Source Sans Pro ExtraLight" panose="020B0303030403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1E294D5E-1C85-FF47-81DA-22559EE2F594}"/>
              </a:ext>
            </a:extLst>
          </p:cNvPr>
          <p:cNvSpPr txBox="1"/>
          <p:nvPr userDrawn="1"/>
        </p:nvSpPr>
        <p:spPr>
          <a:xfrm>
            <a:off x="3393094" y="1532772"/>
            <a:ext cx="882915" cy="470129"/>
          </a:xfrm>
          <a:prstGeom prst="rect">
            <a:avLst/>
          </a:prstGeom>
          <a:noFill/>
        </p:spPr>
        <p:txBody>
          <a:bodyPr wrap="square" rtlCol="0">
            <a:spAutoFit/>
          </a:bodyPr>
          <a:lstStyle/>
          <a:p>
            <a:pPr marL="0" marR="0" lvl="0" indent="0" algn="l" defTabSz="342900" rtl="0" eaLnBrk="1" fontAlgn="auto" latinLnBrk="0" hangingPunct="1">
              <a:lnSpc>
                <a:spcPts val="315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73741"/>
                </a:solidFill>
                <a:effectLst/>
                <a:uLnTx/>
                <a:uFillTx/>
                <a:latin typeface="Arial" panose="020B0604020202020204" pitchFamily="34" charset="0"/>
                <a:ea typeface="Source Sans Pro" panose="020B0503030403020204" pitchFamily="34" charset="0"/>
                <a:cs typeface="Arial" panose="020B0604020202020204" pitchFamily="34" charset="0"/>
              </a:rPr>
              <a:t>2.</a:t>
            </a:r>
            <a:endParaRPr kumimoji="0" lang="en-GB" sz="2000" b="0" i="0" u="none" strike="noStrike" kern="1200" cap="none" spc="0" normalizeH="0" baseline="0" noProof="0" dirty="0">
              <a:ln>
                <a:noFill/>
              </a:ln>
              <a:solidFill>
                <a:srgbClr val="373741"/>
              </a:solidFill>
              <a:effectLst/>
              <a:uLnTx/>
              <a:uFillTx/>
              <a:latin typeface="Arial" panose="020B0604020202020204" pitchFamily="34" charset="0"/>
              <a:ea typeface="Source Sans Pro ExtraLight" panose="020B0303030403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307EB0D9-3668-444E-A4CE-37A4C16E3DB2}"/>
              </a:ext>
            </a:extLst>
          </p:cNvPr>
          <p:cNvSpPr txBox="1"/>
          <p:nvPr userDrawn="1"/>
        </p:nvSpPr>
        <p:spPr>
          <a:xfrm>
            <a:off x="6452033" y="1532772"/>
            <a:ext cx="882915" cy="470129"/>
          </a:xfrm>
          <a:prstGeom prst="rect">
            <a:avLst/>
          </a:prstGeom>
          <a:noFill/>
        </p:spPr>
        <p:txBody>
          <a:bodyPr wrap="square" rtlCol="0">
            <a:spAutoFit/>
          </a:bodyPr>
          <a:lstStyle/>
          <a:p>
            <a:pPr marL="0" marR="0" lvl="0" indent="0" algn="l" defTabSz="342900" rtl="0" eaLnBrk="1" fontAlgn="auto" latinLnBrk="0" hangingPunct="1">
              <a:lnSpc>
                <a:spcPts val="315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73741"/>
                </a:solidFill>
                <a:effectLst/>
                <a:uLnTx/>
                <a:uFillTx/>
                <a:latin typeface="Arial" panose="020B0604020202020204" pitchFamily="34" charset="0"/>
                <a:ea typeface="Source Sans Pro" panose="020B0503030403020204" pitchFamily="34" charset="0"/>
                <a:cs typeface="Arial" panose="020B0604020202020204" pitchFamily="34" charset="0"/>
              </a:rPr>
              <a:t>3.</a:t>
            </a:r>
            <a:endParaRPr kumimoji="0" lang="en-GB" sz="2000" b="0" i="0" u="none" strike="noStrike" kern="1200" cap="none" spc="0" normalizeH="0" baseline="0" noProof="0" dirty="0">
              <a:ln>
                <a:noFill/>
              </a:ln>
              <a:solidFill>
                <a:srgbClr val="373741"/>
              </a:solidFill>
              <a:effectLst/>
              <a:uLnTx/>
              <a:uFillTx/>
              <a:latin typeface="Arial" panose="020B0604020202020204" pitchFamily="34" charset="0"/>
              <a:ea typeface="Source Sans Pro ExtraLight" panose="020B0303030403020204" pitchFamily="34" charset="0"/>
              <a:cs typeface="Arial" panose="020B0604020202020204" pitchFamily="34" charset="0"/>
            </a:endParaRPr>
          </a:p>
        </p:txBody>
      </p:sp>
      <p:sp>
        <p:nvSpPr>
          <p:cNvPr id="2" name="bg object 16">
            <a:extLst>
              <a:ext uri="{FF2B5EF4-FFF2-40B4-BE49-F238E27FC236}">
                <a16:creationId xmlns:a16="http://schemas.microsoft.com/office/drawing/2014/main" id="{03378894-1900-13CD-F0E7-5AA253FC6E66}"/>
              </a:ext>
            </a:extLst>
          </p:cNvPr>
          <p:cNvSpPr/>
          <p:nvPr userDrawn="1"/>
        </p:nvSpPr>
        <p:spPr>
          <a:xfrm>
            <a:off x="5206365" y="4415755"/>
            <a:ext cx="3937635" cy="736600"/>
          </a:xfrm>
          <a:custGeom>
            <a:avLst/>
            <a:gdLst/>
            <a:ahLst/>
            <a:cxnLst/>
            <a:rect l="l" t="t" r="r" b="b"/>
            <a:pathLst>
              <a:path w="3937634" h="736600">
                <a:moveTo>
                  <a:pt x="3937115" y="0"/>
                </a:moveTo>
                <a:lnTo>
                  <a:pt x="3714891" y="56713"/>
                </a:lnTo>
                <a:lnTo>
                  <a:pt x="3300710" y="157331"/>
                </a:lnTo>
                <a:lnTo>
                  <a:pt x="2883849" y="252132"/>
                </a:lnTo>
                <a:lnTo>
                  <a:pt x="2464345" y="341065"/>
                </a:lnTo>
                <a:lnTo>
                  <a:pt x="2042235" y="424079"/>
                </a:lnTo>
                <a:lnTo>
                  <a:pt x="1617554" y="501124"/>
                </a:lnTo>
                <a:lnTo>
                  <a:pt x="1096463" y="586966"/>
                </a:lnTo>
                <a:lnTo>
                  <a:pt x="532854" y="669029"/>
                </a:lnTo>
                <a:lnTo>
                  <a:pt x="0" y="736281"/>
                </a:lnTo>
                <a:lnTo>
                  <a:pt x="3937115" y="736281"/>
                </a:lnTo>
                <a:lnTo>
                  <a:pt x="3937115" y="0"/>
                </a:lnTo>
                <a:close/>
              </a:path>
            </a:pathLst>
          </a:custGeom>
          <a:solidFill>
            <a:srgbClr val="D50032"/>
          </a:solidFill>
        </p:spPr>
        <p:txBody>
          <a:bodyPr wrap="square" lIns="0" tIns="0" rIns="0" bIns="0" rtlCol="0"/>
          <a:lstStyle/>
          <a:p>
            <a:endParaRPr/>
          </a:p>
        </p:txBody>
      </p:sp>
      <p:sp>
        <p:nvSpPr>
          <p:cNvPr id="3" name="TextBox 2">
            <a:extLst>
              <a:ext uri="{FF2B5EF4-FFF2-40B4-BE49-F238E27FC236}">
                <a16:creationId xmlns:a16="http://schemas.microsoft.com/office/drawing/2014/main" id="{F65BA5ED-B7D6-9247-67FF-8CD86258786A}"/>
              </a:ext>
            </a:extLst>
          </p:cNvPr>
          <p:cNvSpPr txBox="1">
            <a:spLocks noChangeArrowheads="1"/>
          </p:cNvSpPr>
          <p:nvPr userDrawn="1"/>
        </p:nvSpPr>
        <p:spPr bwMode="auto">
          <a:xfrm>
            <a:off x="8460432" y="4795072"/>
            <a:ext cx="46174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fld id="{D4CAEDFB-0E4E-446F-BAD1-7DCAAF5D9090}" type="slidenum">
              <a:rPr lang="en-US" sz="900" smtClean="0">
                <a:solidFill>
                  <a:schemeClr val="bg1"/>
                </a:solidFill>
              </a:rPr>
              <a:pPr algn="r" eaLnBrk="1" hangingPunct="1">
                <a:defRPr/>
              </a:pPr>
              <a:t>‹#›</a:t>
            </a:fld>
            <a:endParaRPr lang="en-US" sz="900" dirty="0">
              <a:solidFill>
                <a:schemeClr val="bg1"/>
              </a:solidFill>
            </a:endParaRPr>
          </a:p>
        </p:txBody>
      </p:sp>
      <p:sp>
        <p:nvSpPr>
          <p:cNvPr id="4" name="Text Placeholder 2">
            <a:extLst>
              <a:ext uri="{FF2B5EF4-FFF2-40B4-BE49-F238E27FC236}">
                <a16:creationId xmlns:a16="http://schemas.microsoft.com/office/drawing/2014/main" id="{7B41898C-230F-29BD-E32E-A1A8D7A70274}"/>
              </a:ext>
            </a:extLst>
          </p:cNvPr>
          <p:cNvSpPr>
            <a:spLocks noGrp="1"/>
          </p:cNvSpPr>
          <p:nvPr>
            <p:ph type="body" sz="quarter" idx="10" hasCustomPrompt="1"/>
          </p:nvPr>
        </p:nvSpPr>
        <p:spPr>
          <a:xfrm>
            <a:off x="324000" y="4794026"/>
            <a:ext cx="2736850" cy="307975"/>
          </a:xfrm>
          <a:prstGeom prst="rect">
            <a:avLst/>
          </a:prstGeom>
        </p:spPr>
        <p:txBody>
          <a:bodyPr anchor="t"/>
          <a:lstStyle>
            <a:lvl1pPr marL="0" indent="0">
              <a:buFontTx/>
              <a:buNone/>
              <a:defRPr sz="900">
                <a:solidFill>
                  <a:srgbClr val="373741"/>
                </a:solidFill>
              </a:defRPr>
            </a:lvl1pPr>
            <a:lvl2pPr marL="457200" indent="0">
              <a:buFontTx/>
              <a:buNone/>
              <a:defRPr sz="1400"/>
            </a:lvl2pPr>
            <a:lvl3pPr marL="914400" indent="0">
              <a:buFontTx/>
              <a:buNone/>
              <a:defRPr sz="1400"/>
            </a:lvl3pPr>
            <a:lvl4pPr marL="1371600" indent="0">
              <a:buFontTx/>
              <a:buNone/>
              <a:defRPr sz="1400"/>
            </a:lvl4pPr>
            <a:lvl5pPr marL="1828800" indent="0">
              <a:buFontTx/>
              <a:buNone/>
              <a:defRPr sz="1400"/>
            </a:lvl5pPr>
          </a:lstStyle>
          <a:p>
            <a:pPr lvl="0"/>
            <a:r>
              <a:rPr lang="en-US" dirty="0"/>
              <a:t>Source</a:t>
            </a:r>
            <a:endParaRPr lang="en-GB" dirty="0"/>
          </a:p>
        </p:txBody>
      </p:sp>
      <p:sp>
        <p:nvSpPr>
          <p:cNvPr id="5" name="Title 1">
            <a:extLst>
              <a:ext uri="{FF2B5EF4-FFF2-40B4-BE49-F238E27FC236}">
                <a16:creationId xmlns:a16="http://schemas.microsoft.com/office/drawing/2014/main" id="{AB6462C1-5B11-6F08-8ABC-51D804FEF501}"/>
              </a:ext>
            </a:extLst>
          </p:cNvPr>
          <p:cNvSpPr>
            <a:spLocks noGrp="1"/>
          </p:cNvSpPr>
          <p:nvPr>
            <p:ph type="title" hasCustomPrompt="1"/>
          </p:nvPr>
        </p:nvSpPr>
        <p:spPr>
          <a:xfrm>
            <a:off x="324000" y="214482"/>
            <a:ext cx="5842992" cy="505471"/>
          </a:xfrm>
          <a:prstGeom prst="rect">
            <a:avLst/>
          </a:prstGeom>
        </p:spPr>
        <p:txBody>
          <a:bodyPr anchor="t" anchorCtr="0">
            <a:noAutofit/>
          </a:bodyPr>
          <a:lstStyle>
            <a:lvl1pPr algn="l">
              <a:defRPr sz="2000" b="1">
                <a:solidFill>
                  <a:srgbClr val="D50032"/>
                </a:solidFill>
                <a:latin typeface="Arial" pitchFamily="34" charset="0"/>
                <a:cs typeface="Arial" pitchFamily="34" charset="0"/>
              </a:defRPr>
            </a:lvl1pPr>
          </a:lstStyle>
          <a:p>
            <a:r>
              <a:rPr lang="en-US" dirty="0"/>
              <a:t>Header</a:t>
            </a:r>
          </a:p>
        </p:txBody>
      </p:sp>
      <p:sp>
        <p:nvSpPr>
          <p:cNvPr id="7" name="Text Placeholder 7">
            <a:extLst>
              <a:ext uri="{FF2B5EF4-FFF2-40B4-BE49-F238E27FC236}">
                <a16:creationId xmlns:a16="http://schemas.microsoft.com/office/drawing/2014/main" id="{7BE73C9A-68FE-DBFC-FF7A-280F65BC8FDF}"/>
              </a:ext>
            </a:extLst>
          </p:cNvPr>
          <p:cNvSpPr>
            <a:spLocks noGrp="1"/>
          </p:cNvSpPr>
          <p:nvPr>
            <p:ph type="body" sz="quarter" idx="15" hasCustomPrompt="1"/>
          </p:nvPr>
        </p:nvSpPr>
        <p:spPr>
          <a:xfrm>
            <a:off x="395536" y="2211710"/>
            <a:ext cx="2271197" cy="1728192"/>
          </a:xfrm>
        </p:spPr>
        <p:txBody>
          <a:bodyPr/>
          <a:lstStyle>
            <a:lvl1pPr marL="0" marR="0" indent="0" algn="l" defTabSz="685800" rtl="0" eaLnBrk="1" fontAlgn="auto" latinLnBrk="0" hangingPunct="1">
              <a:lnSpc>
                <a:spcPct val="90000"/>
              </a:lnSpc>
              <a:spcBef>
                <a:spcPts val="750"/>
              </a:spcBef>
              <a:spcAft>
                <a:spcPts val="0"/>
              </a:spcAft>
              <a:buClrTx/>
              <a:buSzTx/>
              <a:buFontTx/>
              <a:buNone/>
              <a:tabLst/>
              <a:defRPr sz="1200">
                <a:solidFill>
                  <a:srgbClr val="373741"/>
                </a:solidFill>
              </a:defRPr>
            </a:lvl1pPr>
          </a:lstStyle>
          <a:p>
            <a:pPr marL="0" marR="0" lvl="0" indent="0" algn="l" defTabSz="685800" rtl="0" eaLnBrk="1" fontAlgn="auto" latinLnBrk="0" hangingPunct="1">
              <a:lnSpc>
                <a:spcPct val="90000"/>
              </a:lnSpc>
              <a:spcBef>
                <a:spcPts val="750"/>
              </a:spcBef>
              <a:spcAft>
                <a:spcPts val="0"/>
              </a:spcAft>
              <a:buClrTx/>
              <a:buSzTx/>
              <a:buFontTx/>
              <a:buNone/>
              <a:tabLst/>
              <a:defRPr/>
            </a:pPr>
            <a:r>
              <a:rPr lang="en-GB" sz="1125" dirty="0">
                <a:latin typeface="Arial" panose="020B0604020202020204" pitchFamily="34" charset="0"/>
                <a:ea typeface="Source Sans Pro Light" panose="020B0403030403020204" pitchFamily="34" charset="0"/>
                <a:cs typeface="Arial" panose="020B0604020202020204" pitchFamily="34" charset="0"/>
              </a:rPr>
              <a:t>Lorem ipsum </a:t>
            </a:r>
            <a:r>
              <a:rPr lang="en-GB" sz="1125" dirty="0" err="1">
                <a:latin typeface="Arial" panose="020B0604020202020204" pitchFamily="34" charset="0"/>
                <a:ea typeface="Source Sans Pro Light" panose="020B0403030403020204" pitchFamily="34" charset="0"/>
                <a:cs typeface="Arial" panose="020B0604020202020204" pitchFamily="34" charset="0"/>
              </a:rPr>
              <a:t>dolorsit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amet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consectet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adip</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elit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sed</a:t>
            </a:r>
            <a:r>
              <a:rPr lang="en-GB" sz="1125" dirty="0">
                <a:latin typeface="Arial" panose="020B0604020202020204" pitchFamily="34" charset="0"/>
                <a:ea typeface="Source Sans Pro Light" panose="020B0403030403020204" pitchFamily="34" charset="0"/>
                <a:cs typeface="Arial" panose="020B0604020202020204" pitchFamily="34" charset="0"/>
              </a:rPr>
              <a:t> do </a:t>
            </a:r>
            <a:r>
              <a:rPr lang="en-GB" sz="1125" dirty="0" err="1">
                <a:latin typeface="Arial" panose="020B0604020202020204" pitchFamily="34" charset="0"/>
                <a:ea typeface="Source Sans Pro Light" panose="020B0403030403020204" pitchFamily="34" charset="0"/>
                <a:cs typeface="Arial" panose="020B0604020202020204" pitchFamily="34" charset="0"/>
              </a:rPr>
              <a:t>eiusmod</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tempor</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incididunt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ut.</a:t>
            </a:r>
            <a:r>
              <a:rPr lang="en-GB" sz="1125" dirty="0">
                <a:latin typeface="Arial" panose="020B0604020202020204" pitchFamily="34" charset="0"/>
                <a:ea typeface="Source Sans Pro Light" panose="020B0403030403020204" pitchFamily="34" charset="0"/>
                <a:cs typeface="Arial" panose="020B0604020202020204" pitchFamily="34" charset="0"/>
              </a:rPr>
              <a:t> Lorem ipsum </a:t>
            </a:r>
            <a:r>
              <a:rPr lang="en-GB" sz="1125" dirty="0" err="1">
                <a:latin typeface="Arial" panose="020B0604020202020204" pitchFamily="34" charset="0"/>
                <a:ea typeface="Source Sans Pro Light" panose="020B0403030403020204" pitchFamily="34" charset="0"/>
                <a:cs typeface="Arial" panose="020B0604020202020204" pitchFamily="34" charset="0"/>
              </a:rPr>
              <a:t>dolorsit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amet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consectet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adip</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elit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sed</a:t>
            </a:r>
            <a:r>
              <a:rPr lang="en-GB" sz="1125" dirty="0">
                <a:latin typeface="Arial" panose="020B0604020202020204" pitchFamily="34" charset="0"/>
                <a:ea typeface="Source Sans Pro Light" panose="020B0403030403020204" pitchFamily="34" charset="0"/>
                <a:cs typeface="Arial" panose="020B0604020202020204" pitchFamily="34" charset="0"/>
              </a:rPr>
              <a:t> do </a:t>
            </a:r>
            <a:r>
              <a:rPr lang="en-GB" sz="1125" dirty="0" err="1">
                <a:latin typeface="Arial" panose="020B0604020202020204" pitchFamily="34" charset="0"/>
                <a:ea typeface="Source Sans Pro Light" panose="020B0403030403020204" pitchFamily="34" charset="0"/>
                <a:cs typeface="Arial" panose="020B0604020202020204" pitchFamily="34" charset="0"/>
              </a:rPr>
              <a:t>eiusmod</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tempor</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incididunt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ut.</a:t>
            </a:r>
            <a:endParaRPr lang="en-GB" sz="1125" dirty="0">
              <a:latin typeface="Arial" panose="020B0604020202020204" pitchFamily="34" charset="0"/>
              <a:ea typeface="Source Sans Pro Light" panose="020B0403030403020204" pitchFamily="34" charset="0"/>
              <a:cs typeface="Arial" panose="020B0604020202020204" pitchFamily="34" charset="0"/>
            </a:endParaRPr>
          </a:p>
          <a:p>
            <a:pPr lvl="0"/>
            <a:endParaRPr lang="en-GB" dirty="0"/>
          </a:p>
        </p:txBody>
      </p:sp>
      <p:sp>
        <p:nvSpPr>
          <p:cNvPr id="18" name="Text Placeholder 7">
            <a:extLst>
              <a:ext uri="{FF2B5EF4-FFF2-40B4-BE49-F238E27FC236}">
                <a16:creationId xmlns:a16="http://schemas.microsoft.com/office/drawing/2014/main" id="{A51B523F-DCFB-09B5-8E9A-CB8D3270791A}"/>
              </a:ext>
            </a:extLst>
          </p:cNvPr>
          <p:cNvSpPr>
            <a:spLocks noGrp="1"/>
          </p:cNvSpPr>
          <p:nvPr>
            <p:ph type="body" sz="quarter" idx="16" hasCustomPrompt="1"/>
          </p:nvPr>
        </p:nvSpPr>
        <p:spPr>
          <a:xfrm>
            <a:off x="3403648" y="2211710"/>
            <a:ext cx="2271197" cy="1728192"/>
          </a:xfrm>
        </p:spPr>
        <p:txBody>
          <a:bodyPr/>
          <a:lstStyle>
            <a:lvl1pPr marL="0" marR="0" indent="0" algn="l" defTabSz="685800" rtl="0" eaLnBrk="1" fontAlgn="auto" latinLnBrk="0" hangingPunct="1">
              <a:lnSpc>
                <a:spcPct val="90000"/>
              </a:lnSpc>
              <a:spcBef>
                <a:spcPts val="750"/>
              </a:spcBef>
              <a:spcAft>
                <a:spcPts val="0"/>
              </a:spcAft>
              <a:buClrTx/>
              <a:buSzTx/>
              <a:buFontTx/>
              <a:buNone/>
              <a:tabLst/>
              <a:defRPr sz="1200">
                <a:solidFill>
                  <a:srgbClr val="373741"/>
                </a:solidFill>
              </a:defRPr>
            </a:lvl1pPr>
          </a:lstStyle>
          <a:p>
            <a:pPr marL="0" marR="0" lvl="0" indent="0" algn="l" defTabSz="685800" rtl="0" eaLnBrk="1" fontAlgn="auto" latinLnBrk="0" hangingPunct="1">
              <a:lnSpc>
                <a:spcPct val="90000"/>
              </a:lnSpc>
              <a:spcBef>
                <a:spcPts val="750"/>
              </a:spcBef>
              <a:spcAft>
                <a:spcPts val="0"/>
              </a:spcAft>
              <a:buClrTx/>
              <a:buSzTx/>
              <a:buFontTx/>
              <a:buNone/>
              <a:tabLst/>
              <a:defRPr/>
            </a:pPr>
            <a:r>
              <a:rPr lang="en-GB" sz="1125" dirty="0">
                <a:latin typeface="Arial" panose="020B0604020202020204" pitchFamily="34" charset="0"/>
                <a:ea typeface="Source Sans Pro Light" panose="020B0403030403020204" pitchFamily="34" charset="0"/>
                <a:cs typeface="Arial" panose="020B0604020202020204" pitchFamily="34" charset="0"/>
              </a:rPr>
              <a:t>Lorem ipsum </a:t>
            </a:r>
            <a:r>
              <a:rPr lang="en-GB" sz="1125" dirty="0" err="1">
                <a:latin typeface="Arial" panose="020B0604020202020204" pitchFamily="34" charset="0"/>
                <a:ea typeface="Source Sans Pro Light" panose="020B0403030403020204" pitchFamily="34" charset="0"/>
                <a:cs typeface="Arial" panose="020B0604020202020204" pitchFamily="34" charset="0"/>
              </a:rPr>
              <a:t>dolorsit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amet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consectet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adip</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elit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sed</a:t>
            </a:r>
            <a:r>
              <a:rPr lang="en-GB" sz="1125" dirty="0">
                <a:latin typeface="Arial" panose="020B0604020202020204" pitchFamily="34" charset="0"/>
                <a:ea typeface="Source Sans Pro Light" panose="020B0403030403020204" pitchFamily="34" charset="0"/>
                <a:cs typeface="Arial" panose="020B0604020202020204" pitchFamily="34" charset="0"/>
              </a:rPr>
              <a:t> do </a:t>
            </a:r>
            <a:r>
              <a:rPr lang="en-GB" sz="1125" dirty="0" err="1">
                <a:latin typeface="Arial" panose="020B0604020202020204" pitchFamily="34" charset="0"/>
                <a:ea typeface="Source Sans Pro Light" panose="020B0403030403020204" pitchFamily="34" charset="0"/>
                <a:cs typeface="Arial" panose="020B0604020202020204" pitchFamily="34" charset="0"/>
              </a:rPr>
              <a:t>eiusmod</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tempor</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incididunt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ut.</a:t>
            </a:r>
            <a:r>
              <a:rPr lang="en-GB" sz="1125" dirty="0">
                <a:latin typeface="Arial" panose="020B0604020202020204" pitchFamily="34" charset="0"/>
                <a:ea typeface="Source Sans Pro Light" panose="020B0403030403020204" pitchFamily="34" charset="0"/>
                <a:cs typeface="Arial" panose="020B0604020202020204" pitchFamily="34" charset="0"/>
              </a:rPr>
              <a:t> Lorem ipsum </a:t>
            </a:r>
            <a:r>
              <a:rPr lang="en-GB" sz="1125" dirty="0" err="1">
                <a:latin typeface="Arial" panose="020B0604020202020204" pitchFamily="34" charset="0"/>
                <a:ea typeface="Source Sans Pro Light" panose="020B0403030403020204" pitchFamily="34" charset="0"/>
                <a:cs typeface="Arial" panose="020B0604020202020204" pitchFamily="34" charset="0"/>
              </a:rPr>
              <a:t>dolorsit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amet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consectet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adip</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elit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sed</a:t>
            </a:r>
            <a:r>
              <a:rPr lang="en-GB" sz="1125" dirty="0">
                <a:latin typeface="Arial" panose="020B0604020202020204" pitchFamily="34" charset="0"/>
                <a:ea typeface="Source Sans Pro Light" panose="020B0403030403020204" pitchFamily="34" charset="0"/>
                <a:cs typeface="Arial" panose="020B0604020202020204" pitchFamily="34" charset="0"/>
              </a:rPr>
              <a:t> do </a:t>
            </a:r>
            <a:r>
              <a:rPr lang="en-GB" sz="1125" dirty="0" err="1">
                <a:latin typeface="Arial" panose="020B0604020202020204" pitchFamily="34" charset="0"/>
                <a:ea typeface="Source Sans Pro Light" panose="020B0403030403020204" pitchFamily="34" charset="0"/>
                <a:cs typeface="Arial" panose="020B0604020202020204" pitchFamily="34" charset="0"/>
              </a:rPr>
              <a:t>eiusmod</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tempor</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incididunt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ut.</a:t>
            </a:r>
            <a:endParaRPr lang="en-GB" sz="1125" dirty="0">
              <a:latin typeface="Arial" panose="020B0604020202020204" pitchFamily="34" charset="0"/>
              <a:ea typeface="Source Sans Pro Light" panose="020B0403030403020204" pitchFamily="34" charset="0"/>
              <a:cs typeface="Arial" panose="020B0604020202020204" pitchFamily="34" charset="0"/>
            </a:endParaRPr>
          </a:p>
          <a:p>
            <a:pPr lvl="0"/>
            <a:endParaRPr lang="en-GB" dirty="0"/>
          </a:p>
        </p:txBody>
      </p:sp>
      <p:sp>
        <p:nvSpPr>
          <p:cNvPr id="19" name="Text Placeholder 7">
            <a:extLst>
              <a:ext uri="{FF2B5EF4-FFF2-40B4-BE49-F238E27FC236}">
                <a16:creationId xmlns:a16="http://schemas.microsoft.com/office/drawing/2014/main" id="{826F90C8-677B-7462-7614-EB99FCC97223}"/>
              </a:ext>
            </a:extLst>
          </p:cNvPr>
          <p:cNvSpPr>
            <a:spLocks noGrp="1"/>
          </p:cNvSpPr>
          <p:nvPr>
            <p:ph type="body" sz="quarter" idx="17" hasCustomPrompt="1"/>
          </p:nvPr>
        </p:nvSpPr>
        <p:spPr>
          <a:xfrm>
            <a:off x="6449868" y="2211710"/>
            <a:ext cx="2271197" cy="1728192"/>
          </a:xfrm>
        </p:spPr>
        <p:txBody>
          <a:bodyPr/>
          <a:lstStyle>
            <a:lvl1pPr marL="0" marR="0" indent="0" algn="l" defTabSz="685800" rtl="0" eaLnBrk="1" fontAlgn="auto" latinLnBrk="0" hangingPunct="1">
              <a:lnSpc>
                <a:spcPct val="90000"/>
              </a:lnSpc>
              <a:spcBef>
                <a:spcPts val="750"/>
              </a:spcBef>
              <a:spcAft>
                <a:spcPts val="0"/>
              </a:spcAft>
              <a:buClrTx/>
              <a:buSzTx/>
              <a:buFontTx/>
              <a:buNone/>
              <a:tabLst/>
              <a:defRPr sz="1200">
                <a:solidFill>
                  <a:srgbClr val="373741"/>
                </a:solidFill>
              </a:defRPr>
            </a:lvl1pPr>
          </a:lstStyle>
          <a:p>
            <a:pPr marL="0" marR="0" lvl="0" indent="0" algn="l" defTabSz="685800" rtl="0" eaLnBrk="1" fontAlgn="auto" latinLnBrk="0" hangingPunct="1">
              <a:lnSpc>
                <a:spcPct val="90000"/>
              </a:lnSpc>
              <a:spcBef>
                <a:spcPts val="750"/>
              </a:spcBef>
              <a:spcAft>
                <a:spcPts val="0"/>
              </a:spcAft>
              <a:buClrTx/>
              <a:buSzTx/>
              <a:buFontTx/>
              <a:buNone/>
              <a:tabLst/>
              <a:defRPr/>
            </a:pPr>
            <a:r>
              <a:rPr lang="en-GB" sz="1125" dirty="0">
                <a:latin typeface="Arial" panose="020B0604020202020204" pitchFamily="34" charset="0"/>
                <a:ea typeface="Source Sans Pro Light" panose="020B0403030403020204" pitchFamily="34" charset="0"/>
                <a:cs typeface="Arial" panose="020B0604020202020204" pitchFamily="34" charset="0"/>
              </a:rPr>
              <a:t>Lorem ipsum </a:t>
            </a:r>
            <a:r>
              <a:rPr lang="en-GB" sz="1125" dirty="0" err="1">
                <a:latin typeface="Arial" panose="020B0604020202020204" pitchFamily="34" charset="0"/>
                <a:ea typeface="Source Sans Pro Light" panose="020B0403030403020204" pitchFamily="34" charset="0"/>
                <a:cs typeface="Arial" panose="020B0604020202020204" pitchFamily="34" charset="0"/>
              </a:rPr>
              <a:t>dolorsit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amet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consectet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adip</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elit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sed</a:t>
            </a:r>
            <a:r>
              <a:rPr lang="en-GB" sz="1125" dirty="0">
                <a:latin typeface="Arial" panose="020B0604020202020204" pitchFamily="34" charset="0"/>
                <a:ea typeface="Source Sans Pro Light" panose="020B0403030403020204" pitchFamily="34" charset="0"/>
                <a:cs typeface="Arial" panose="020B0604020202020204" pitchFamily="34" charset="0"/>
              </a:rPr>
              <a:t> do </a:t>
            </a:r>
            <a:r>
              <a:rPr lang="en-GB" sz="1125" dirty="0" err="1">
                <a:latin typeface="Arial" panose="020B0604020202020204" pitchFamily="34" charset="0"/>
                <a:ea typeface="Source Sans Pro Light" panose="020B0403030403020204" pitchFamily="34" charset="0"/>
                <a:cs typeface="Arial" panose="020B0604020202020204" pitchFamily="34" charset="0"/>
              </a:rPr>
              <a:t>eiusmod</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tempor</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incididunt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ut.</a:t>
            </a:r>
            <a:r>
              <a:rPr lang="en-GB" sz="1125" dirty="0">
                <a:latin typeface="Arial" panose="020B0604020202020204" pitchFamily="34" charset="0"/>
                <a:ea typeface="Source Sans Pro Light" panose="020B0403030403020204" pitchFamily="34" charset="0"/>
                <a:cs typeface="Arial" panose="020B0604020202020204" pitchFamily="34" charset="0"/>
              </a:rPr>
              <a:t> Lorem ipsum </a:t>
            </a:r>
            <a:r>
              <a:rPr lang="en-GB" sz="1125" dirty="0" err="1">
                <a:latin typeface="Arial" panose="020B0604020202020204" pitchFamily="34" charset="0"/>
                <a:ea typeface="Source Sans Pro Light" panose="020B0403030403020204" pitchFamily="34" charset="0"/>
                <a:cs typeface="Arial" panose="020B0604020202020204" pitchFamily="34" charset="0"/>
              </a:rPr>
              <a:t>dolorsit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amet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consectet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adip</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elit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sed</a:t>
            </a:r>
            <a:r>
              <a:rPr lang="en-GB" sz="1125" dirty="0">
                <a:latin typeface="Arial" panose="020B0604020202020204" pitchFamily="34" charset="0"/>
                <a:ea typeface="Source Sans Pro Light" panose="020B0403030403020204" pitchFamily="34" charset="0"/>
                <a:cs typeface="Arial" panose="020B0604020202020204" pitchFamily="34" charset="0"/>
              </a:rPr>
              <a:t> do </a:t>
            </a:r>
            <a:r>
              <a:rPr lang="en-GB" sz="1125" dirty="0" err="1">
                <a:latin typeface="Arial" panose="020B0604020202020204" pitchFamily="34" charset="0"/>
                <a:ea typeface="Source Sans Pro Light" panose="020B0403030403020204" pitchFamily="34" charset="0"/>
                <a:cs typeface="Arial" panose="020B0604020202020204" pitchFamily="34" charset="0"/>
              </a:rPr>
              <a:t>eiusmod</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tempor</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incididunt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ut.</a:t>
            </a:r>
            <a:endParaRPr lang="en-GB" sz="1125" dirty="0">
              <a:latin typeface="Arial" panose="020B0604020202020204" pitchFamily="34" charset="0"/>
              <a:ea typeface="Source Sans Pro Light" panose="020B0403030403020204" pitchFamily="34" charset="0"/>
              <a:cs typeface="Arial" panose="020B0604020202020204" pitchFamily="34" charset="0"/>
            </a:endParaRPr>
          </a:p>
          <a:p>
            <a:pPr lvl="0"/>
            <a:endParaRPr lang="en-GB" dirty="0"/>
          </a:p>
        </p:txBody>
      </p:sp>
    </p:spTree>
    <p:extLst>
      <p:ext uri="{BB962C8B-B14F-4D97-AF65-F5344CB8AC3E}">
        <p14:creationId xmlns:p14="http://schemas.microsoft.com/office/powerpoint/2010/main" val="2911796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Images ">
    <p:spTree>
      <p:nvGrpSpPr>
        <p:cNvPr id="1" name=""/>
        <p:cNvGrpSpPr/>
        <p:nvPr/>
      </p:nvGrpSpPr>
      <p:grpSpPr>
        <a:xfrm>
          <a:off x="0" y="0"/>
          <a:ext cx="0" cy="0"/>
          <a:chOff x="0" y="0"/>
          <a:chExt cx="0" cy="0"/>
        </a:xfrm>
      </p:grpSpPr>
      <p:sp>
        <p:nvSpPr>
          <p:cNvPr id="18" name="Picture Placeholder 2"/>
          <p:cNvSpPr>
            <a:spLocks noGrp="1"/>
          </p:cNvSpPr>
          <p:nvPr>
            <p:ph type="pic" sz="quarter" idx="15"/>
          </p:nvPr>
        </p:nvSpPr>
        <p:spPr>
          <a:xfrm>
            <a:off x="4891609" y="1232297"/>
            <a:ext cx="3568823" cy="3205771"/>
          </a:xfrm>
        </p:spPr>
        <p:txBody>
          <a:bodyPr/>
          <a:lstStyle>
            <a:lvl1pPr>
              <a:defRPr sz="1800">
                <a:solidFill>
                  <a:schemeClr val="tx1"/>
                </a:solidFill>
              </a:defRPr>
            </a:lvl1pPr>
          </a:lstStyle>
          <a:p>
            <a:endParaRPr lang="en-GB" dirty="0"/>
          </a:p>
        </p:txBody>
      </p:sp>
      <p:sp>
        <p:nvSpPr>
          <p:cNvPr id="19" name="Picture Placeholder 2"/>
          <p:cNvSpPr>
            <a:spLocks noGrp="1"/>
          </p:cNvSpPr>
          <p:nvPr>
            <p:ph type="pic" sz="quarter" idx="16"/>
          </p:nvPr>
        </p:nvSpPr>
        <p:spPr>
          <a:xfrm>
            <a:off x="324000" y="1232297"/>
            <a:ext cx="3575447" cy="3205770"/>
          </a:xfrm>
        </p:spPr>
        <p:txBody>
          <a:bodyPr/>
          <a:lstStyle>
            <a:lvl1pPr>
              <a:defRPr sz="1800">
                <a:solidFill>
                  <a:schemeClr val="tx1"/>
                </a:solidFill>
              </a:defRPr>
            </a:lvl1pPr>
          </a:lstStyle>
          <a:p>
            <a:endParaRPr lang="en-GB" dirty="0"/>
          </a:p>
        </p:txBody>
      </p:sp>
      <p:sp>
        <p:nvSpPr>
          <p:cNvPr id="20" name="Text Placeholder 2"/>
          <p:cNvSpPr>
            <a:spLocks noGrp="1"/>
          </p:cNvSpPr>
          <p:nvPr>
            <p:ph type="body" sz="quarter" idx="17" hasCustomPrompt="1"/>
          </p:nvPr>
        </p:nvSpPr>
        <p:spPr>
          <a:xfrm>
            <a:off x="324000" y="4155926"/>
            <a:ext cx="1245394" cy="273844"/>
          </a:xfrm>
        </p:spPr>
        <p:txBody>
          <a:bodyPr>
            <a:normAutofit/>
          </a:bodyPr>
          <a:lstStyle>
            <a:lvl1pPr marL="0" indent="0">
              <a:buFontTx/>
              <a:buNone/>
              <a:defRPr sz="900">
                <a:solidFill>
                  <a:schemeClr val="tx1"/>
                </a:solidFill>
                <a:latin typeface="Arial" panose="020B0604020202020204" pitchFamily="34" charset="0"/>
                <a:cs typeface="Arial" panose="020B0604020202020204" pitchFamily="34" charset="0"/>
              </a:defRPr>
            </a:lvl1pPr>
          </a:lstStyle>
          <a:p>
            <a:pPr lvl="0"/>
            <a:r>
              <a:rPr lang="en-GB" dirty="0"/>
              <a:t>Source</a:t>
            </a:r>
          </a:p>
        </p:txBody>
      </p:sp>
      <p:sp>
        <p:nvSpPr>
          <p:cNvPr id="21" name="Text Placeholder 2"/>
          <p:cNvSpPr>
            <a:spLocks noGrp="1"/>
          </p:cNvSpPr>
          <p:nvPr>
            <p:ph type="body" sz="quarter" idx="18" hasCustomPrompt="1"/>
          </p:nvPr>
        </p:nvSpPr>
        <p:spPr>
          <a:xfrm>
            <a:off x="4891609" y="4155926"/>
            <a:ext cx="1245394" cy="273844"/>
          </a:xfrm>
        </p:spPr>
        <p:txBody>
          <a:bodyPr>
            <a:normAutofit/>
          </a:bodyPr>
          <a:lstStyle>
            <a:lvl1pPr marL="0" indent="0">
              <a:buFontTx/>
              <a:buNone/>
              <a:defRPr sz="900">
                <a:solidFill>
                  <a:schemeClr val="tx1"/>
                </a:solidFill>
                <a:latin typeface="Arial" panose="020B0604020202020204" pitchFamily="34" charset="0"/>
                <a:cs typeface="Arial" panose="020B0604020202020204" pitchFamily="34" charset="0"/>
              </a:defRPr>
            </a:lvl1pPr>
          </a:lstStyle>
          <a:p>
            <a:pPr lvl="0"/>
            <a:r>
              <a:rPr lang="en-GB" dirty="0"/>
              <a:t>Source</a:t>
            </a:r>
          </a:p>
        </p:txBody>
      </p:sp>
      <p:sp>
        <p:nvSpPr>
          <p:cNvPr id="2" name="bg object 16">
            <a:extLst>
              <a:ext uri="{FF2B5EF4-FFF2-40B4-BE49-F238E27FC236}">
                <a16:creationId xmlns:a16="http://schemas.microsoft.com/office/drawing/2014/main" id="{F190FC5E-3602-3F6D-A1E1-73C237E6C3AA}"/>
              </a:ext>
            </a:extLst>
          </p:cNvPr>
          <p:cNvSpPr/>
          <p:nvPr userDrawn="1"/>
        </p:nvSpPr>
        <p:spPr>
          <a:xfrm>
            <a:off x="5206365" y="4415755"/>
            <a:ext cx="3937635" cy="736600"/>
          </a:xfrm>
          <a:custGeom>
            <a:avLst/>
            <a:gdLst/>
            <a:ahLst/>
            <a:cxnLst/>
            <a:rect l="l" t="t" r="r" b="b"/>
            <a:pathLst>
              <a:path w="3937634" h="736600">
                <a:moveTo>
                  <a:pt x="3937115" y="0"/>
                </a:moveTo>
                <a:lnTo>
                  <a:pt x="3714891" y="56713"/>
                </a:lnTo>
                <a:lnTo>
                  <a:pt x="3300710" y="157331"/>
                </a:lnTo>
                <a:lnTo>
                  <a:pt x="2883849" y="252132"/>
                </a:lnTo>
                <a:lnTo>
                  <a:pt x="2464345" y="341065"/>
                </a:lnTo>
                <a:lnTo>
                  <a:pt x="2042235" y="424079"/>
                </a:lnTo>
                <a:lnTo>
                  <a:pt x="1617554" y="501124"/>
                </a:lnTo>
                <a:lnTo>
                  <a:pt x="1096463" y="586966"/>
                </a:lnTo>
                <a:lnTo>
                  <a:pt x="532854" y="669029"/>
                </a:lnTo>
                <a:lnTo>
                  <a:pt x="0" y="736281"/>
                </a:lnTo>
                <a:lnTo>
                  <a:pt x="3937115" y="736281"/>
                </a:lnTo>
                <a:lnTo>
                  <a:pt x="3937115" y="0"/>
                </a:lnTo>
                <a:close/>
              </a:path>
            </a:pathLst>
          </a:custGeom>
          <a:solidFill>
            <a:srgbClr val="D50032"/>
          </a:solidFill>
        </p:spPr>
        <p:txBody>
          <a:bodyPr wrap="square" lIns="0" tIns="0" rIns="0" bIns="0" rtlCol="0"/>
          <a:lstStyle/>
          <a:p>
            <a:endParaRPr/>
          </a:p>
        </p:txBody>
      </p:sp>
      <p:sp>
        <p:nvSpPr>
          <p:cNvPr id="3" name="TextBox 2">
            <a:extLst>
              <a:ext uri="{FF2B5EF4-FFF2-40B4-BE49-F238E27FC236}">
                <a16:creationId xmlns:a16="http://schemas.microsoft.com/office/drawing/2014/main" id="{573E5EC2-AB13-B063-50AF-41684E4C99D4}"/>
              </a:ext>
            </a:extLst>
          </p:cNvPr>
          <p:cNvSpPr txBox="1">
            <a:spLocks noChangeArrowheads="1"/>
          </p:cNvSpPr>
          <p:nvPr userDrawn="1"/>
        </p:nvSpPr>
        <p:spPr bwMode="auto">
          <a:xfrm>
            <a:off x="8460432" y="4795072"/>
            <a:ext cx="46174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fld id="{D4CAEDFB-0E4E-446F-BAD1-7DCAAF5D9090}" type="slidenum">
              <a:rPr lang="en-US" sz="900" smtClean="0">
                <a:solidFill>
                  <a:schemeClr val="bg1"/>
                </a:solidFill>
              </a:rPr>
              <a:pPr algn="r" eaLnBrk="1" hangingPunct="1">
                <a:defRPr/>
              </a:pPr>
              <a:t>‹#›</a:t>
            </a:fld>
            <a:endParaRPr lang="en-US" sz="900" dirty="0">
              <a:solidFill>
                <a:schemeClr val="bg1"/>
              </a:solidFill>
            </a:endParaRPr>
          </a:p>
        </p:txBody>
      </p:sp>
      <p:sp>
        <p:nvSpPr>
          <p:cNvPr id="4" name="Text Placeholder 2">
            <a:extLst>
              <a:ext uri="{FF2B5EF4-FFF2-40B4-BE49-F238E27FC236}">
                <a16:creationId xmlns:a16="http://schemas.microsoft.com/office/drawing/2014/main" id="{89BDC3B1-7300-8960-9420-787763A28A21}"/>
              </a:ext>
            </a:extLst>
          </p:cNvPr>
          <p:cNvSpPr>
            <a:spLocks noGrp="1"/>
          </p:cNvSpPr>
          <p:nvPr>
            <p:ph type="body" sz="quarter" idx="10" hasCustomPrompt="1"/>
          </p:nvPr>
        </p:nvSpPr>
        <p:spPr>
          <a:xfrm>
            <a:off x="324000" y="4794026"/>
            <a:ext cx="2736850" cy="307975"/>
          </a:xfrm>
          <a:prstGeom prst="rect">
            <a:avLst/>
          </a:prstGeom>
        </p:spPr>
        <p:txBody>
          <a:bodyPr anchor="t"/>
          <a:lstStyle>
            <a:lvl1pPr marL="0" indent="0">
              <a:buFontTx/>
              <a:buNone/>
              <a:defRPr sz="900">
                <a:solidFill>
                  <a:schemeClr val="tx1"/>
                </a:solidFill>
              </a:defRPr>
            </a:lvl1pPr>
            <a:lvl2pPr marL="457200" indent="0">
              <a:buFontTx/>
              <a:buNone/>
              <a:defRPr sz="1400"/>
            </a:lvl2pPr>
            <a:lvl3pPr marL="914400" indent="0">
              <a:buFontTx/>
              <a:buNone/>
              <a:defRPr sz="1400"/>
            </a:lvl3pPr>
            <a:lvl4pPr marL="1371600" indent="0">
              <a:buFontTx/>
              <a:buNone/>
              <a:defRPr sz="1400"/>
            </a:lvl4pPr>
            <a:lvl5pPr marL="1828800" indent="0">
              <a:buFontTx/>
              <a:buNone/>
              <a:defRPr sz="1400"/>
            </a:lvl5pPr>
          </a:lstStyle>
          <a:p>
            <a:pPr lvl="0"/>
            <a:r>
              <a:rPr lang="en-US" dirty="0"/>
              <a:t>Source</a:t>
            </a:r>
            <a:endParaRPr lang="en-GB" dirty="0"/>
          </a:p>
        </p:txBody>
      </p:sp>
      <p:sp>
        <p:nvSpPr>
          <p:cNvPr id="5" name="Title 1">
            <a:extLst>
              <a:ext uri="{FF2B5EF4-FFF2-40B4-BE49-F238E27FC236}">
                <a16:creationId xmlns:a16="http://schemas.microsoft.com/office/drawing/2014/main" id="{2E34C027-DC2A-7B3E-15A8-6157DA754A8F}"/>
              </a:ext>
            </a:extLst>
          </p:cNvPr>
          <p:cNvSpPr>
            <a:spLocks noGrp="1"/>
          </p:cNvSpPr>
          <p:nvPr>
            <p:ph type="title" hasCustomPrompt="1"/>
          </p:nvPr>
        </p:nvSpPr>
        <p:spPr>
          <a:xfrm>
            <a:off x="324000" y="214482"/>
            <a:ext cx="5842992" cy="505471"/>
          </a:xfrm>
          <a:prstGeom prst="rect">
            <a:avLst/>
          </a:prstGeom>
        </p:spPr>
        <p:txBody>
          <a:bodyPr anchor="t" anchorCtr="0">
            <a:noAutofit/>
          </a:bodyPr>
          <a:lstStyle>
            <a:lvl1pPr algn="l">
              <a:defRPr sz="2000" b="1">
                <a:solidFill>
                  <a:srgbClr val="D50032"/>
                </a:solidFill>
                <a:latin typeface="Arial" pitchFamily="34" charset="0"/>
                <a:cs typeface="Arial" pitchFamily="34" charset="0"/>
              </a:defRPr>
            </a:lvl1pPr>
          </a:lstStyle>
          <a:p>
            <a:r>
              <a:rPr lang="en-US" dirty="0"/>
              <a:t>Header</a:t>
            </a:r>
          </a:p>
        </p:txBody>
      </p:sp>
    </p:spTree>
    <p:extLst>
      <p:ext uri="{BB962C8B-B14F-4D97-AF65-F5344CB8AC3E}">
        <p14:creationId xmlns:p14="http://schemas.microsoft.com/office/powerpoint/2010/main" val="21551623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8_Text and image">
    <p:spTree>
      <p:nvGrpSpPr>
        <p:cNvPr id="1" name=""/>
        <p:cNvGrpSpPr/>
        <p:nvPr/>
      </p:nvGrpSpPr>
      <p:grpSpPr>
        <a:xfrm>
          <a:off x="0" y="0"/>
          <a:ext cx="0" cy="0"/>
          <a:chOff x="0" y="0"/>
          <a:chExt cx="0" cy="0"/>
        </a:xfrm>
      </p:grpSpPr>
      <p:sp>
        <p:nvSpPr>
          <p:cNvPr id="12" name="Text Placeholder 4"/>
          <p:cNvSpPr>
            <a:spLocks noGrp="1"/>
          </p:cNvSpPr>
          <p:nvPr>
            <p:ph type="body" sz="quarter" idx="14" hasCustomPrompt="1"/>
          </p:nvPr>
        </p:nvSpPr>
        <p:spPr>
          <a:xfrm>
            <a:off x="324000" y="1427560"/>
            <a:ext cx="4847408" cy="2350294"/>
          </a:xfrm>
        </p:spPr>
        <p:txBody>
          <a:bodyPr/>
          <a:lstStyle>
            <a:lvl1pPr marL="0" marR="0" indent="0" algn="l" defTabSz="685800" rtl="0" eaLnBrk="1" fontAlgn="auto" latinLnBrk="0" hangingPunct="1">
              <a:lnSpc>
                <a:spcPct val="120000"/>
              </a:lnSpc>
              <a:spcBef>
                <a:spcPts val="0"/>
              </a:spcBef>
              <a:spcAft>
                <a:spcPts val="0"/>
              </a:spcAft>
              <a:buClrTx/>
              <a:buSzTx/>
              <a:buFontTx/>
              <a:buNone/>
              <a:tabLst/>
              <a:defRPr sz="1800">
                <a:solidFill>
                  <a:schemeClr val="tx1"/>
                </a:solidFill>
              </a:defRPr>
            </a:lvl1pPr>
          </a:lstStyle>
          <a:p>
            <a:pPr marL="0" marR="0" lvl="0" indent="0" algn="l" defTabSz="685800" rtl="0" eaLnBrk="1" fontAlgn="auto" latinLnBrk="0" hangingPunct="1">
              <a:lnSpc>
                <a:spcPct val="90000"/>
              </a:lnSpc>
              <a:spcBef>
                <a:spcPts val="750"/>
              </a:spcBef>
              <a:spcAft>
                <a:spcPts val="0"/>
              </a:spcAft>
              <a:buClrTx/>
              <a:buSzTx/>
              <a:buFontTx/>
              <a:buNone/>
              <a:tabLst/>
              <a:defRPr/>
            </a:pPr>
            <a:r>
              <a:rPr lang="en-GB" dirty="0">
                <a:latin typeface="Arial" panose="020B0604020202020204" pitchFamily="34" charset="0"/>
                <a:ea typeface="Source Sans Pro Light" panose="020B0403030403020204" pitchFamily="34" charset="0"/>
                <a:cs typeface="Arial" panose="020B0604020202020204" pitchFamily="34" charset="0"/>
              </a:rPr>
              <a:t>Lorem ipsum </a:t>
            </a:r>
            <a:r>
              <a:rPr lang="en-GB" dirty="0" err="1">
                <a:latin typeface="Arial" panose="020B0604020202020204" pitchFamily="34" charset="0"/>
                <a:ea typeface="Source Sans Pro Light" panose="020B0403030403020204" pitchFamily="34" charset="0"/>
                <a:cs typeface="Arial" panose="020B0604020202020204" pitchFamily="34" charset="0"/>
              </a:rPr>
              <a:t>dolor</a:t>
            </a:r>
            <a:r>
              <a:rPr lang="en-GB" dirty="0">
                <a:latin typeface="Arial" panose="020B0604020202020204" pitchFamily="34" charset="0"/>
                <a:ea typeface="Source Sans Pro Light" panose="020B0403030403020204" pitchFamily="34" charset="0"/>
                <a:cs typeface="Arial" panose="020B0604020202020204" pitchFamily="34" charset="0"/>
              </a:rPr>
              <a:t> sit </a:t>
            </a:r>
            <a:r>
              <a:rPr lang="en-GB" dirty="0" err="1">
                <a:latin typeface="Arial" panose="020B0604020202020204" pitchFamily="34" charset="0"/>
                <a:ea typeface="Source Sans Pro Light" panose="020B0403030403020204" pitchFamily="34" charset="0"/>
                <a:cs typeface="Arial" panose="020B0604020202020204" pitchFamily="34" charset="0"/>
              </a:rPr>
              <a:t>amet</a:t>
            </a:r>
            <a:r>
              <a:rPr lang="en-GB" dirty="0">
                <a:latin typeface="Arial" panose="020B0604020202020204" pitchFamily="34" charset="0"/>
                <a:ea typeface="Source Sans Pro Light" panose="020B0403030403020204" pitchFamily="34" charset="0"/>
                <a:cs typeface="Arial" panose="020B0604020202020204" pitchFamily="34" charset="0"/>
              </a:rPr>
              <a:t>, </a:t>
            </a:r>
            <a:r>
              <a:rPr lang="en-GB" dirty="0" err="1">
                <a:latin typeface="Arial" panose="020B0604020202020204" pitchFamily="34" charset="0"/>
                <a:ea typeface="Source Sans Pro Light" panose="020B0403030403020204" pitchFamily="34" charset="0"/>
                <a:cs typeface="Arial" panose="020B0604020202020204" pitchFamily="34" charset="0"/>
              </a:rPr>
              <a:t>consectet</a:t>
            </a:r>
            <a:r>
              <a:rPr lang="en-GB" dirty="0">
                <a:latin typeface="Arial" panose="020B0604020202020204" pitchFamily="34" charset="0"/>
                <a:ea typeface="Source Sans Pro Light" panose="020B0403030403020204" pitchFamily="34" charset="0"/>
                <a:cs typeface="Arial" panose="020B0604020202020204" pitchFamily="34" charset="0"/>
              </a:rPr>
              <a:t> </a:t>
            </a:r>
            <a:r>
              <a:rPr lang="en-GB" dirty="0" err="1">
                <a:latin typeface="Arial" panose="020B0604020202020204" pitchFamily="34" charset="0"/>
                <a:ea typeface="Source Sans Pro Light" panose="020B0403030403020204" pitchFamily="34" charset="0"/>
                <a:cs typeface="Arial" panose="020B0604020202020204" pitchFamily="34" charset="0"/>
              </a:rPr>
              <a:t>adipiscin</a:t>
            </a:r>
            <a:r>
              <a:rPr lang="en-GB" dirty="0">
                <a:latin typeface="Arial" panose="020B0604020202020204" pitchFamily="34" charset="0"/>
                <a:ea typeface="Source Sans Pro Light" panose="020B0403030403020204" pitchFamily="34" charset="0"/>
                <a:cs typeface="Arial" panose="020B0604020202020204" pitchFamily="34" charset="0"/>
              </a:rPr>
              <a:t> </a:t>
            </a:r>
            <a:r>
              <a:rPr lang="en-GB" dirty="0" err="1">
                <a:latin typeface="Arial" panose="020B0604020202020204" pitchFamily="34" charset="0"/>
                <a:ea typeface="Source Sans Pro Light" panose="020B0403030403020204" pitchFamily="34" charset="0"/>
                <a:cs typeface="Arial" panose="020B0604020202020204" pitchFamily="34" charset="0"/>
              </a:rPr>
              <a:t>elitsed</a:t>
            </a:r>
            <a:r>
              <a:rPr lang="en-GB" dirty="0">
                <a:latin typeface="Arial" panose="020B0604020202020204" pitchFamily="34" charset="0"/>
                <a:ea typeface="Source Sans Pro Light" panose="020B0403030403020204" pitchFamily="34" charset="0"/>
                <a:cs typeface="Arial" panose="020B0604020202020204" pitchFamily="34" charset="0"/>
              </a:rPr>
              <a:t> do </a:t>
            </a:r>
            <a:r>
              <a:rPr lang="en-GB" dirty="0" err="1">
                <a:latin typeface="Arial" panose="020B0604020202020204" pitchFamily="34" charset="0"/>
                <a:ea typeface="Source Sans Pro Light" panose="020B0403030403020204" pitchFamily="34" charset="0"/>
                <a:cs typeface="Arial" panose="020B0604020202020204" pitchFamily="34" charset="0"/>
              </a:rPr>
              <a:t>eiusmod</a:t>
            </a:r>
            <a:r>
              <a:rPr lang="en-GB" dirty="0">
                <a:latin typeface="Arial" panose="020B0604020202020204" pitchFamily="34" charset="0"/>
                <a:ea typeface="Source Sans Pro Light" panose="020B0403030403020204" pitchFamily="34" charset="0"/>
                <a:cs typeface="Arial" panose="020B0604020202020204" pitchFamily="34" charset="0"/>
              </a:rPr>
              <a:t> </a:t>
            </a:r>
            <a:r>
              <a:rPr lang="en-GB" dirty="0" err="1">
                <a:latin typeface="Arial" panose="020B0604020202020204" pitchFamily="34" charset="0"/>
                <a:ea typeface="Source Sans Pro Light" panose="020B0403030403020204" pitchFamily="34" charset="0"/>
                <a:cs typeface="Arial" panose="020B0604020202020204" pitchFamily="34" charset="0"/>
              </a:rPr>
              <a:t>tempor</a:t>
            </a:r>
            <a:r>
              <a:rPr lang="en-GB" dirty="0">
                <a:latin typeface="Arial" panose="020B0604020202020204" pitchFamily="34" charset="0"/>
                <a:ea typeface="Source Sans Pro Light" panose="020B0403030403020204" pitchFamily="34" charset="0"/>
                <a:cs typeface="Arial" panose="020B0604020202020204" pitchFamily="34" charset="0"/>
              </a:rPr>
              <a:t> </a:t>
            </a:r>
            <a:r>
              <a:rPr lang="en-GB" dirty="0" err="1">
                <a:latin typeface="Arial" panose="020B0604020202020204" pitchFamily="34" charset="0"/>
                <a:ea typeface="Source Sans Pro Light" panose="020B0403030403020204" pitchFamily="34" charset="0"/>
                <a:cs typeface="Arial" panose="020B0604020202020204" pitchFamily="34" charset="0"/>
              </a:rPr>
              <a:t>incididunt</a:t>
            </a:r>
            <a:r>
              <a:rPr lang="en-GB" dirty="0">
                <a:latin typeface="Arial" panose="020B0604020202020204" pitchFamily="34" charset="0"/>
                <a:ea typeface="Source Sans Pro Light" panose="020B0403030403020204" pitchFamily="34" charset="0"/>
                <a:cs typeface="Arial" panose="020B0604020202020204" pitchFamily="34" charset="0"/>
              </a:rPr>
              <a:t> </a:t>
            </a:r>
            <a:r>
              <a:rPr lang="en-GB" dirty="0" err="1">
                <a:latin typeface="Arial" panose="020B0604020202020204" pitchFamily="34" charset="0"/>
                <a:ea typeface="Source Sans Pro Light" panose="020B0403030403020204" pitchFamily="34" charset="0"/>
                <a:cs typeface="Arial" panose="020B0604020202020204" pitchFamily="34" charset="0"/>
              </a:rPr>
              <a:t>ut</a:t>
            </a:r>
            <a:r>
              <a:rPr lang="en-GB" dirty="0">
                <a:latin typeface="Arial" panose="020B0604020202020204" pitchFamily="34" charset="0"/>
                <a:ea typeface="Source Sans Pro Light" panose="020B0403030403020204" pitchFamily="34" charset="0"/>
                <a:cs typeface="Arial" panose="020B0604020202020204" pitchFamily="34" charset="0"/>
              </a:rPr>
              <a:t> </a:t>
            </a:r>
            <a:r>
              <a:rPr lang="en-GB" dirty="0" err="1">
                <a:latin typeface="Arial" panose="020B0604020202020204" pitchFamily="34" charset="0"/>
                <a:ea typeface="Source Sans Pro Light" panose="020B0403030403020204" pitchFamily="34" charset="0"/>
                <a:cs typeface="Arial" panose="020B0604020202020204" pitchFamily="34" charset="0"/>
              </a:rPr>
              <a:t>labore</a:t>
            </a:r>
            <a:r>
              <a:rPr lang="en-GB" dirty="0">
                <a:latin typeface="Arial" panose="020B0604020202020204" pitchFamily="34" charset="0"/>
                <a:ea typeface="Source Sans Pro Light" panose="020B0403030403020204" pitchFamily="34" charset="0"/>
                <a:cs typeface="Arial" panose="020B0604020202020204" pitchFamily="34" charset="0"/>
              </a:rPr>
              <a:t> et </a:t>
            </a:r>
            <a:r>
              <a:rPr lang="en-GB" dirty="0" err="1">
                <a:latin typeface="Arial" panose="020B0604020202020204" pitchFamily="34" charset="0"/>
                <a:ea typeface="Source Sans Pro Light" panose="020B0403030403020204" pitchFamily="34" charset="0"/>
                <a:cs typeface="Arial" panose="020B0604020202020204" pitchFamily="34" charset="0"/>
              </a:rPr>
              <a:t>dolore</a:t>
            </a:r>
            <a:r>
              <a:rPr lang="en-GB" dirty="0">
                <a:latin typeface="Arial" panose="020B0604020202020204" pitchFamily="34" charset="0"/>
                <a:ea typeface="Source Sans Pro Light" panose="020B0403030403020204" pitchFamily="34" charset="0"/>
                <a:cs typeface="Arial" panose="020B0604020202020204" pitchFamily="34" charset="0"/>
              </a:rPr>
              <a:t> magna </a:t>
            </a:r>
            <a:r>
              <a:rPr lang="en-GB" dirty="0" err="1">
                <a:latin typeface="Arial" panose="020B0604020202020204" pitchFamily="34" charset="0"/>
                <a:ea typeface="Source Sans Pro Light" panose="020B0403030403020204" pitchFamily="34" charset="0"/>
                <a:cs typeface="Arial" panose="020B0604020202020204" pitchFamily="34" charset="0"/>
              </a:rPr>
              <a:t>aliqua</a:t>
            </a:r>
            <a:r>
              <a:rPr lang="en-GB" dirty="0">
                <a:latin typeface="Arial" panose="020B0604020202020204" pitchFamily="34" charset="0"/>
                <a:ea typeface="Source Sans Pro Light" panose="020B0403030403020204" pitchFamily="34" charset="0"/>
                <a:cs typeface="Arial" panose="020B0604020202020204" pitchFamily="34" charset="0"/>
              </a:rPr>
              <a:t>. </a:t>
            </a:r>
            <a:r>
              <a:rPr lang="en-GB" dirty="0" err="1">
                <a:latin typeface="Arial" panose="020B0604020202020204" pitchFamily="34" charset="0"/>
                <a:ea typeface="Source Sans Pro Light" panose="020B0403030403020204" pitchFamily="34" charset="0"/>
                <a:cs typeface="Arial" panose="020B0604020202020204" pitchFamily="34" charset="0"/>
              </a:rPr>
              <a:t>Ut</a:t>
            </a:r>
            <a:r>
              <a:rPr lang="en-GB" dirty="0">
                <a:latin typeface="Arial" panose="020B0604020202020204" pitchFamily="34" charset="0"/>
                <a:ea typeface="Source Sans Pro Light" panose="020B0403030403020204" pitchFamily="34" charset="0"/>
                <a:cs typeface="Arial" panose="020B0604020202020204" pitchFamily="34" charset="0"/>
              </a:rPr>
              <a:t> </a:t>
            </a:r>
            <a:r>
              <a:rPr lang="en-GB" dirty="0" err="1">
                <a:latin typeface="Arial" panose="020B0604020202020204" pitchFamily="34" charset="0"/>
                <a:ea typeface="Source Sans Pro Light" panose="020B0403030403020204" pitchFamily="34" charset="0"/>
                <a:cs typeface="Arial" panose="020B0604020202020204" pitchFamily="34" charset="0"/>
              </a:rPr>
              <a:t>enim</a:t>
            </a:r>
            <a:r>
              <a:rPr lang="en-GB" dirty="0">
                <a:latin typeface="Arial" panose="020B0604020202020204" pitchFamily="34" charset="0"/>
                <a:ea typeface="Source Sans Pro Light" panose="020B0403030403020204" pitchFamily="34" charset="0"/>
                <a:cs typeface="Arial" panose="020B0604020202020204" pitchFamily="34" charset="0"/>
              </a:rPr>
              <a:t> ad minim </a:t>
            </a:r>
            <a:r>
              <a:rPr lang="en-GB" dirty="0" err="1">
                <a:latin typeface="Arial" panose="020B0604020202020204" pitchFamily="34" charset="0"/>
                <a:ea typeface="Source Sans Pro Light" panose="020B0403030403020204" pitchFamily="34" charset="0"/>
                <a:cs typeface="Arial" panose="020B0604020202020204" pitchFamily="34" charset="0"/>
              </a:rPr>
              <a:t>veniam</a:t>
            </a:r>
            <a:r>
              <a:rPr lang="en-GB" dirty="0">
                <a:latin typeface="Arial" panose="020B0604020202020204" pitchFamily="34" charset="0"/>
                <a:ea typeface="Source Sans Pro Light" panose="020B0403030403020204" pitchFamily="34" charset="0"/>
                <a:cs typeface="Arial" panose="020B0604020202020204" pitchFamily="34" charset="0"/>
              </a:rPr>
              <a:t> </a:t>
            </a:r>
            <a:r>
              <a:rPr lang="en-GB" dirty="0" err="1">
                <a:latin typeface="Arial" panose="020B0604020202020204" pitchFamily="34" charset="0"/>
                <a:ea typeface="Source Sans Pro Light" panose="020B0403030403020204" pitchFamily="34" charset="0"/>
                <a:cs typeface="Arial" panose="020B0604020202020204" pitchFamily="34" charset="0"/>
              </a:rPr>
              <a:t>Lorem</a:t>
            </a:r>
            <a:r>
              <a:rPr lang="en-GB" dirty="0">
                <a:latin typeface="Arial" panose="020B0604020202020204" pitchFamily="34" charset="0"/>
                <a:ea typeface="Source Sans Pro Light" panose="020B0403030403020204" pitchFamily="34" charset="0"/>
                <a:cs typeface="Arial" panose="020B0604020202020204" pitchFamily="34" charset="0"/>
              </a:rPr>
              <a:t> </a:t>
            </a:r>
            <a:r>
              <a:rPr lang="en-GB" dirty="0" err="1">
                <a:latin typeface="Arial" panose="020B0604020202020204" pitchFamily="34" charset="0"/>
                <a:ea typeface="Source Sans Pro Light" panose="020B0403030403020204" pitchFamily="34" charset="0"/>
                <a:cs typeface="Arial" panose="020B0604020202020204" pitchFamily="34" charset="0"/>
              </a:rPr>
              <a:t>ipsum</a:t>
            </a:r>
            <a:r>
              <a:rPr lang="en-GB" dirty="0">
                <a:latin typeface="Arial" panose="020B0604020202020204" pitchFamily="34" charset="0"/>
                <a:ea typeface="Source Sans Pro Light" panose="020B0403030403020204" pitchFamily="34" charset="0"/>
                <a:cs typeface="Arial" panose="020B0604020202020204" pitchFamily="34" charset="0"/>
              </a:rPr>
              <a:t> </a:t>
            </a:r>
            <a:r>
              <a:rPr lang="en-GB" dirty="0" err="1">
                <a:latin typeface="Arial" panose="020B0604020202020204" pitchFamily="34" charset="0"/>
                <a:ea typeface="Source Sans Pro Light" panose="020B0403030403020204" pitchFamily="34" charset="0"/>
                <a:cs typeface="Arial" panose="020B0604020202020204" pitchFamily="34" charset="0"/>
              </a:rPr>
              <a:t>dolor</a:t>
            </a:r>
            <a:r>
              <a:rPr lang="en-GB" dirty="0">
                <a:latin typeface="Arial" panose="020B0604020202020204" pitchFamily="34" charset="0"/>
                <a:ea typeface="Source Sans Pro Light" panose="020B0403030403020204" pitchFamily="34" charset="0"/>
                <a:cs typeface="Arial" panose="020B0604020202020204" pitchFamily="34" charset="0"/>
              </a:rPr>
              <a:t> sit </a:t>
            </a:r>
            <a:r>
              <a:rPr lang="en-GB" dirty="0" err="1">
                <a:latin typeface="Arial" panose="020B0604020202020204" pitchFamily="34" charset="0"/>
                <a:ea typeface="Source Sans Pro Light" panose="020B0403030403020204" pitchFamily="34" charset="0"/>
                <a:cs typeface="Arial" panose="020B0604020202020204" pitchFamily="34" charset="0"/>
              </a:rPr>
              <a:t>amet</a:t>
            </a:r>
            <a:r>
              <a:rPr lang="en-GB" dirty="0">
                <a:latin typeface="Arial" panose="020B0604020202020204" pitchFamily="34" charset="0"/>
                <a:ea typeface="Source Sans Pro Light" panose="020B0403030403020204" pitchFamily="34" charset="0"/>
                <a:cs typeface="Arial" panose="020B0604020202020204" pitchFamily="34" charset="0"/>
              </a:rPr>
              <a:t>, </a:t>
            </a:r>
            <a:r>
              <a:rPr lang="en-GB" dirty="0" err="1">
                <a:latin typeface="Arial" panose="020B0604020202020204" pitchFamily="34" charset="0"/>
                <a:ea typeface="Source Sans Pro Light" panose="020B0403030403020204" pitchFamily="34" charset="0"/>
                <a:cs typeface="Arial" panose="020B0604020202020204" pitchFamily="34" charset="0"/>
              </a:rPr>
              <a:t>consectet</a:t>
            </a:r>
            <a:r>
              <a:rPr lang="en-GB" dirty="0">
                <a:latin typeface="Arial" panose="020B0604020202020204" pitchFamily="34" charset="0"/>
                <a:ea typeface="Source Sans Pro Light" panose="020B0403030403020204" pitchFamily="34" charset="0"/>
                <a:cs typeface="Arial" panose="020B0604020202020204" pitchFamily="34" charset="0"/>
              </a:rPr>
              <a:t> </a:t>
            </a:r>
            <a:r>
              <a:rPr lang="en-GB" dirty="0" err="1">
                <a:latin typeface="Arial" panose="020B0604020202020204" pitchFamily="34" charset="0"/>
                <a:ea typeface="Source Sans Pro Light" panose="020B0403030403020204" pitchFamily="34" charset="0"/>
                <a:cs typeface="Arial" panose="020B0604020202020204" pitchFamily="34" charset="0"/>
              </a:rPr>
              <a:t>adipiscin</a:t>
            </a:r>
            <a:r>
              <a:rPr lang="en-GB" dirty="0">
                <a:latin typeface="Arial" panose="020B0604020202020204" pitchFamily="34" charset="0"/>
                <a:ea typeface="Source Sans Pro Light" panose="020B0403030403020204" pitchFamily="34" charset="0"/>
                <a:cs typeface="Arial" panose="020B0604020202020204" pitchFamily="34" charset="0"/>
              </a:rPr>
              <a:t> </a:t>
            </a:r>
            <a:r>
              <a:rPr lang="en-GB" dirty="0" err="1">
                <a:latin typeface="Arial" panose="020B0604020202020204" pitchFamily="34" charset="0"/>
                <a:ea typeface="Source Sans Pro Light" panose="020B0403030403020204" pitchFamily="34" charset="0"/>
                <a:cs typeface="Arial" panose="020B0604020202020204" pitchFamily="34" charset="0"/>
              </a:rPr>
              <a:t>elitsed</a:t>
            </a:r>
            <a:r>
              <a:rPr lang="en-GB" dirty="0">
                <a:latin typeface="Arial" panose="020B0604020202020204" pitchFamily="34" charset="0"/>
                <a:ea typeface="Source Sans Pro Light" panose="020B0403030403020204" pitchFamily="34" charset="0"/>
                <a:cs typeface="Arial" panose="020B0604020202020204" pitchFamily="34" charset="0"/>
              </a:rPr>
              <a:t> </a:t>
            </a:r>
            <a:r>
              <a:rPr lang="en-GB" dirty="0" err="1">
                <a:latin typeface="Arial" panose="020B0604020202020204" pitchFamily="34" charset="0"/>
                <a:ea typeface="Source Sans Pro Light" panose="020B0403030403020204" pitchFamily="34" charset="0"/>
                <a:cs typeface="Arial" panose="020B0604020202020204" pitchFamily="34" charset="0"/>
              </a:rPr>
              <a:t>deiusmod</a:t>
            </a:r>
            <a:r>
              <a:rPr lang="en-GB" dirty="0">
                <a:latin typeface="Arial" panose="020B0604020202020204" pitchFamily="34" charset="0"/>
                <a:ea typeface="Source Sans Pro Light" panose="020B0403030403020204" pitchFamily="34" charset="0"/>
                <a:cs typeface="Arial" panose="020B0604020202020204" pitchFamily="34" charset="0"/>
              </a:rPr>
              <a:t> </a:t>
            </a:r>
            <a:r>
              <a:rPr lang="en-GB" dirty="0" err="1">
                <a:latin typeface="Arial" panose="020B0604020202020204" pitchFamily="34" charset="0"/>
                <a:ea typeface="Source Sans Pro Light" panose="020B0403030403020204" pitchFamily="34" charset="0"/>
                <a:cs typeface="Arial" panose="020B0604020202020204" pitchFamily="34" charset="0"/>
              </a:rPr>
              <a:t>tempor</a:t>
            </a:r>
            <a:r>
              <a:rPr lang="en-GB" dirty="0">
                <a:latin typeface="Arial" panose="020B0604020202020204" pitchFamily="34" charset="0"/>
                <a:ea typeface="Source Sans Pro Light" panose="020B0403030403020204" pitchFamily="34" charset="0"/>
                <a:cs typeface="Arial" panose="020B0604020202020204" pitchFamily="34" charset="0"/>
              </a:rPr>
              <a:t> </a:t>
            </a:r>
            <a:r>
              <a:rPr lang="en-GB" dirty="0" err="1">
                <a:latin typeface="Arial" panose="020B0604020202020204" pitchFamily="34" charset="0"/>
                <a:ea typeface="Source Sans Pro Light" panose="020B0403030403020204" pitchFamily="34" charset="0"/>
                <a:cs typeface="Arial" panose="020B0604020202020204" pitchFamily="34" charset="0"/>
              </a:rPr>
              <a:t>incididunt</a:t>
            </a:r>
            <a:r>
              <a:rPr lang="en-GB" dirty="0">
                <a:latin typeface="Arial" panose="020B0604020202020204" pitchFamily="34" charset="0"/>
                <a:ea typeface="Source Sans Pro Light" panose="020B0403030403020204" pitchFamily="34" charset="0"/>
                <a:cs typeface="Arial" panose="020B0604020202020204" pitchFamily="34" charset="0"/>
              </a:rPr>
              <a:t> </a:t>
            </a:r>
            <a:r>
              <a:rPr lang="en-GB" dirty="0" err="1">
                <a:latin typeface="Arial" panose="020B0604020202020204" pitchFamily="34" charset="0"/>
                <a:ea typeface="Source Sans Pro Light" panose="020B0403030403020204" pitchFamily="34" charset="0"/>
                <a:cs typeface="Arial" panose="020B0604020202020204" pitchFamily="34" charset="0"/>
              </a:rPr>
              <a:t>ut</a:t>
            </a:r>
            <a:r>
              <a:rPr lang="en-GB" dirty="0">
                <a:latin typeface="Arial" panose="020B0604020202020204" pitchFamily="34" charset="0"/>
                <a:ea typeface="Source Sans Pro Light" panose="020B0403030403020204" pitchFamily="34" charset="0"/>
                <a:cs typeface="Arial" panose="020B0604020202020204" pitchFamily="34" charset="0"/>
              </a:rPr>
              <a:t> </a:t>
            </a:r>
            <a:r>
              <a:rPr lang="en-GB" dirty="0" err="1">
                <a:latin typeface="Arial" panose="020B0604020202020204" pitchFamily="34" charset="0"/>
                <a:ea typeface="Source Sans Pro Light" panose="020B0403030403020204" pitchFamily="34" charset="0"/>
                <a:cs typeface="Arial" panose="020B0604020202020204" pitchFamily="34" charset="0"/>
              </a:rPr>
              <a:t>labore</a:t>
            </a:r>
            <a:r>
              <a:rPr lang="en-GB" dirty="0">
                <a:latin typeface="Arial" panose="020B0604020202020204" pitchFamily="34" charset="0"/>
                <a:ea typeface="Source Sans Pro Light" panose="020B0403030403020204" pitchFamily="34" charset="0"/>
                <a:cs typeface="Arial" panose="020B0604020202020204" pitchFamily="34" charset="0"/>
              </a:rPr>
              <a:t> et </a:t>
            </a:r>
            <a:r>
              <a:rPr lang="en-GB" dirty="0" err="1">
                <a:latin typeface="Arial" panose="020B0604020202020204" pitchFamily="34" charset="0"/>
                <a:ea typeface="Source Sans Pro Light" panose="020B0403030403020204" pitchFamily="34" charset="0"/>
                <a:cs typeface="Arial" panose="020B0604020202020204" pitchFamily="34" charset="0"/>
              </a:rPr>
              <a:t>dolore</a:t>
            </a:r>
            <a:r>
              <a:rPr lang="en-GB" dirty="0">
                <a:latin typeface="Arial" panose="020B0604020202020204" pitchFamily="34" charset="0"/>
                <a:ea typeface="Source Sans Pro Light" panose="020B0403030403020204" pitchFamily="34" charset="0"/>
                <a:cs typeface="Arial" panose="020B0604020202020204" pitchFamily="34" charset="0"/>
              </a:rPr>
              <a:t> magna </a:t>
            </a:r>
            <a:r>
              <a:rPr lang="en-GB" dirty="0" err="1">
                <a:latin typeface="Arial" panose="020B0604020202020204" pitchFamily="34" charset="0"/>
                <a:ea typeface="Source Sans Pro Light" panose="020B0403030403020204" pitchFamily="34" charset="0"/>
                <a:cs typeface="Arial" panose="020B0604020202020204" pitchFamily="34" charset="0"/>
              </a:rPr>
              <a:t>aliqua</a:t>
            </a:r>
            <a:r>
              <a:rPr lang="en-GB" dirty="0">
                <a:latin typeface="Arial" panose="020B0604020202020204" pitchFamily="34" charset="0"/>
                <a:ea typeface="Source Sans Pro Light" panose="020B0403030403020204" pitchFamily="34" charset="0"/>
                <a:cs typeface="Arial" panose="020B0604020202020204" pitchFamily="34" charset="0"/>
              </a:rPr>
              <a:t>. </a:t>
            </a:r>
            <a:r>
              <a:rPr lang="en-GB" dirty="0" err="1">
                <a:latin typeface="Arial" panose="020B0604020202020204" pitchFamily="34" charset="0"/>
                <a:ea typeface="Source Sans Pro Light" panose="020B0403030403020204" pitchFamily="34" charset="0"/>
                <a:cs typeface="Arial" panose="020B0604020202020204" pitchFamily="34" charset="0"/>
              </a:rPr>
              <a:t>Ut</a:t>
            </a:r>
            <a:r>
              <a:rPr lang="en-GB" dirty="0">
                <a:latin typeface="Arial" panose="020B0604020202020204" pitchFamily="34" charset="0"/>
                <a:ea typeface="Source Sans Pro Light" panose="020B0403030403020204" pitchFamily="34" charset="0"/>
                <a:cs typeface="Arial" panose="020B0604020202020204" pitchFamily="34" charset="0"/>
              </a:rPr>
              <a:t> </a:t>
            </a:r>
            <a:r>
              <a:rPr lang="en-GB" dirty="0" err="1">
                <a:latin typeface="Arial" panose="020B0604020202020204" pitchFamily="34" charset="0"/>
                <a:ea typeface="Source Sans Pro Light" panose="020B0403030403020204" pitchFamily="34" charset="0"/>
                <a:cs typeface="Arial" panose="020B0604020202020204" pitchFamily="34" charset="0"/>
              </a:rPr>
              <a:t>enim</a:t>
            </a:r>
            <a:r>
              <a:rPr lang="en-GB" dirty="0">
                <a:latin typeface="Arial" panose="020B0604020202020204" pitchFamily="34" charset="0"/>
                <a:ea typeface="Source Sans Pro Light" panose="020B0403030403020204" pitchFamily="34" charset="0"/>
                <a:cs typeface="Arial" panose="020B0604020202020204" pitchFamily="34" charset="0"/>
              </a:rPr>
              <a:t> ad.</a:t>
            </a:r>
          </a:p>
          <a:p>
            <a:pPr lvl="0"/>
            <a:endParaRPr lang="en-GB" dirty="0"/>
          </a:p>
        </p:txBody>
      </p:sp>
      <p:sp>
        <p:nvSpPr>
          <p:cNvPr id="13" name="Picture Placeholder 2"/>
          <p:cNvSpPr>
            <a:spLocks noGrp="1"/>
          </p:cNvSpPr>
          <p:nvPr>
            <p:ph type="pic" sz="quarter" idx="15"/>
          </p:nvPr>
        </p:nvSpPr>
        <p:spPr>
          <a:xfrm>
            <a:off x="5652856" y="1427560"/>
            <a:ext cx="3195869" cy="3195869"/>
          </a:xfrm>
        </p:spPr>
        <p:txBody>
          <a:bodyPr/>
          <a:lstStyle>
            <a:lvl1pPr>
              <a:defRPr sz="1800"/>
            </a:lvl1pPr>
          </a:lstStyle>
          <a:p>
            <a:endParaRPr lang="en-GB" dirty="0"/>
          </a:p>
        </p:txBody>
      </p:sp>
      <p:sp>
        <p:nvSpPr>
          <p:cNvPr id="2" name="bg object 16">
            <a:extLst>
              <a:ext uri="{FF2B5EF4-FFF2-40B4-BE49-F238E27FC236}">
                <a16:creationId xmlns:a16="http://schemas.microsoft.com/office/drawing/2014/main" id="{7CEFC4AF-1835-B8A6-1F52-CD3070F80CBC}"/>
              </a:ext>
            </a:extLst>
          </p:cNvPr>
          <p:cNvSpPr/>
          <p:nvPr userDrawn="1"/>
        </p:nvSpPr>
        <p:spPr>
          <a:xfrm>
            <a:off x="5206365" y="4415755"/>
            <a:ext cx="3937635" cy="736600"/>
          </a:xfrm>
          <a:custGeom>
            <a:avLst/>
            <a:gdLst/>
            <a:ahLst/>
            <a:cxnLst/>
            <a:rect l="l" t="t" r="r" b="b"/>
            <a:pathLst>
              <a:path w="3937634" h="736600">
                <a:moveTo>
                  <a:pt x="3937115" y="0"/>
                </a:moveTo>
                <a:lnTo>
                  <a:pt x="3714891" y="56713"/>
                </a:lnTo>
                <a:lnTo>
                  <a:pt x="3300710" y="157331"/>
                </a:lnTo>
                <a:lnTo>
                  <a:pt x="2883849" y="252132"/>
                </a:lnTo>
                <a:lnTo>
                  <a:pt x="2464345" y="341065"/>
                </a:lnTo>
                <a:lnTo>
                  <a:pt x="2042235" y="424079"/>
                </a:lnTo>
                <a:lnTo>
                  <a:pt x="1617554" y="501124"/>
                </a:lnTo>
                <a:lnTo>
                  <a:pt x="1096463" y="586966"/>
                </a:lnTo>
                <a:lnTo>
                  <a:pt x="532854" y="669029"/>
                </a:lnTo>
                <a:lnTo>
                  <a:pt x="0" y="736281"/>
                </a:lnTo>
                <a:lnTo>
                  <a:pt x="3937115" y="736281"/>
                </a:lnTo>
                <a:lnTo>
                  <a:pt x="3937115" y="0"/>
                </a:lnTo>
                <a:close/>
              </a:path>
            </a:pathLst>
          </a:custGeom>
          <a:solidFill>
            <a:srgbClr val="D50032"/>
          </a:solidFill>
        </p:spPr>
        <p:txBody>
          <a:bodyPr wrap="square" lIns="0" tIns="0" rIns="0" bIns="0" rtlCol="0"/>
          <a:lstStyle/>
          <a:p>
            <a:endParaRPr/>
          </a:p>
        </p:txBody>
      </p:sp>
      <p:sp>
        <p:nvSpPr>
          <p:cNvPr id="3" name="TextBox 2">
            <a:extLst>
              <a:ext uri="{FF2B5EF4-FFF2-40B4-BE49-F238E27FC236}">
                <a16:creationId xmlns:a16="http://schemas.microsoft.com/office/drawing/2014/main" id="{A1EC5BF8-1845-EBD9-A938-CFC01B613B0E}"/>
              </a:ext>
            </a:extLst>
          </p:cNvPr>
          <p:cNvSpPr txBox="1">
            <a:spLocks noChangeArrowheads="1"/>
          </p:cNvSpPr>
          <p:nvPr userDrawn="1"/>
        </p:nvSpPr>
        <p:spPr bwMode="auto">
          <a:xfrm>
            <a:off x="8460432" y="4795072"/>
            <a:ext cx="46174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fld id="{D4CAEDFB-0E4E-446F-BAD1-7DCAAF5D9090}" type="slidenum">
              <a:rPr lang="en-US" sz="900" smtClean="0">
                <a:solidFill>
                  <a:schemeClr val="bg1"/>
                </a:solidFill>
              </a:rPr>
              <a:pPr algn="r" eaLnBrk="1" hangingPunct="1">
                <a:defRPr/>
              </a:pPr>
              <a:t>‹#›</a:t>
            </a:fld>
            <a:endParaRPr lang="en-US" sz="900" dirty="0">
              <a:solidFill>
                <a:schemeClr val="bg1"/>
              </a:solidFill>
            </a:endParaRPr>
          </a:p>
        </p:txBody>
      </p:sp>
      <p:sp>
        <p:nvSpPr>
          <p:cNvPr id="4" name="Text Placeholder 2">
            <a:extLst>
              <a:ext uri="{FF2B5EF4-FFF2-40B4-BE49-F238E27FC236}">
                <a16:creationId xmlns:a16="http://schemas.microsoft.com/office/drawing/2014/main" id="{3B8F5A21-F786-9123-BCE2-CED9A831A536}"/>
              </a:ext>
            </a:extLst>
          </p:cNvPr>
          <p:cNvSpPr>
            <a:spLocks noGrp="1"/>
          </p:cNvSpPr>
          <p:nvPr>
            <p:ph type="body" sz="quarter" idx="10" hasCustomPrompt="1"/>
          </p:nvPr>
        </p:nvSpPr>
        <p:spPr>
          <a:xfrm>
            <a:off x="324000" y="4794026"/>
            <a:ext cx="2736850" cy="307975"/>
          </a:xfrm>
          <a:prstGeom prst="rect">
            <a:avLst/>
          </a:prstGeom>
        </p:spPr>
        <p:txBody>
          <a:bodyPr anchor="t"/>
          <a:lstStyle>
            <a:lvl1pPr marL="0" indent="0">
              <a:buFontTx/>
              <a:buNone/>
              <a:defRPr sz="900">
                <a:solidFill>
                  <a:srgbClr val="373741"/>
                </a:solidFill>
              </a:defRPr>
            </a:lvl1pPr>
            <a:lvl2pPr marL="457200" indent="0">
              <a:buFontTx/>
              <a:buNone/>
              <a:defRPr sz="1400"/>
            </a:lvl2pPr>
            <a:lvl3pPr marL="914400" indent="0">
              <a:buFontTx/>
              <a:buNone/>
              <a:defRPr sz="1400"/>
            </a:lvl3pPr>
            <a:lvl4pPr marL="1371600" indent="0">
              <a:buFontTx/>
              <a:buNone/>
              <a:defRPr sz="1400"/>
            </a:lvl4pPr>
            <a:lvl5pPr marL="1828800" indent="0">
              <a:buFontTx/>
              <a:buNone/>
              <a:defRPr sz="1400"/>
            </a:lvl5pPr>
          </a:lstStyle>
          <a:p>
            <a:pPr lvl="0"/>
            <a:r>
              <a:rPr lang="en-US" dirty="0"/>
              <a:t>Source</a:t>
            </a:r>
            <a:endParaRPr lang="en-GB" dirty="0"/>
          </a:p>
        </p:txBody>
      </p:sp>
      <p:sp>
        <p:nvSpPr>
          <p:cNvPr id="5" name="Title 1">
            <a:extLst>
              <a:ext uri="{FF2B5EF4-FFF2-40B4-BE49-F238E27FC236}">
                <a16:creationId xmlns:a16="http://schemas.microsoft.com/office/drawing/2014/main" id="{D7C3DB74-63FB-34E1-9DFD-3F35687B2526}"/>
              </a:ext>
            </a:extLst>
          </p:cNvPr>
          <p:cNvSpPr>
            <a:spLocks noGrp="1"/>
          </p:cNvSpPr>
          <p:nvPr>
            <p:ph type="title" hasCustomPrompt="1"/>
          </p:nvPr>
        </p:nvSpPr>
        <p:spPr>
          <a:xfrm>
            <a:off x="324000" y="214482"/>
            <a:ext cx="5842992" cy="505471"/>
          </a:xfrm>
          <a:prstGeom prst="rect">
            <a:avLst/>
          </a:prstGeom>
        </p:spPr>
        <p:txBody>
          <a:bodyPr anchor="t" anchorCtr="0">
            <a:noAutofit/>
          </a:bodyPr>
          <a:lstStyle>
            <a:lvl1pPr algn="l">
              <a:defRPr sz="2000" b="1">
                <a:solidFill>
                  <a:srgbClr val="D50032"/>
                </a:solidFill>
                <a:latin typeface="Arial" pitchFamily="34" charset="0"/>
                <a:cs typeface="Arial" pitchFamily="34" charset="0"/>
              </a:defRPr>
            </a:lvl1pPr>
          </a:lstStyle>
          <a:p>
            <a:r>
              <a:rPr lang="en-US" dirty="0"/>
              <a:t>Header</a:t>
            </a:r>
          </a:p>
        </p:txBody>
      </p:sp>
    </p:spTree>
    <p:extLst>
      <p:ext uri="{BB962C8B-B14F-4D97-AF65-F5344CB8AC3E}">
        <p14:creationId xmlns:p14="http://schemas.microsoft.com/office/powerpoint/2010/main" val="20396973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9_Meet the team ">
    <p:spTree>
      <p:nvGrpSpPr>
        <p:cNvPr id="1" name=""/>
        <p:cNvGrpSpPr/>
        <p:nvPr/>
      </p:nvGrpSpPr>
      <p:grpSpPr>
        <a:xfrm>
          <a:off x="0" y="0"/>
          <a:ext cx="0" cy="0"/>
          <a:chOff x="0" y="0"/>
          <a:chExt cx="0" cy="0"/>
        </a:xfrm>
      </p:grpSpPr>
      <p:pic>
        <p:nvPicPr>
          <p:cNvPr id="32" name="Picture Placeholder 13">
            <a:extLst>
              <a:ext uri="{FF2B5EF4-FFF2-40B4-BE49-F238E27FC236}">
                <a16:creationId xmlns:a16="http://schemas.microsoft.com/office/drawing/2014/main" id="{5569E596-B9BA-7C45-ACFC-588A9CDD94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7286" y="915240"/>
            <a:ext cx="1042902" cy="1086356"/>
          </a:xfrm>
          <a:prstGeom prst="rect">
            <a:avLst/>
          </a:prstGeom>
        </p:spPr>
      </p:pic>
      <p:pic>
        <p:nvPicPr>
          <p:cNvPr id="33" name="Picture Placeholder 13">
            <a:extLst>
              <a:ext uri="{FF2B5EF4-FFF2-40B4-BE49-F238E27FC236}">
                <a16:creationId xmlns:a16="http://schemas.microsoft.com/office/drawing/2014/main" id="{DBBE4884-E58F-C84E-8135-7E24A304410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05876" y="915239"/>
            <a:ext cx="1042902" cy="1086356"/>
          </a:xfrm>
          <a:prstGeom prst="rect">
            <a:avLst/>
          </a:prstGeom>
        </p:spPr>
      </p:pic>
      <p:pic>
        <p:nvPicPr>
          <p:cNvPr id="36" name="Picture Placeholder 13">
            <a:extLst>
              <a:ext uri="{FF2B5EF4-FFF2-40B4-BE49-F238E27FC236}">
                <a16:creationId xmlns:a16="http://schemas.microsoft.com/office/drawing/2014/main" id="{452710FF-7E57-2448-A02F-4252BBBB474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94466" y="915239"/>
            <a:ext cx="1042902" cy="1086356"/>
          </a:xfrm>
          <a:prstGeom prst="rect">
            <a:avLst/>
          </a:prstGeom>
        </p:spPr>
      </p:pic>
      <p:pic>
        <p:nvPicPr>
          <p:cNvPr id="37" name="Picture Placeholder 13">
            <a:extLst>
              <a:ext uri="{FF2B5EF4-FFF2-40B4-BE49-F238E27FC236}">
                <a16:creationId xmlns:a16="http://schemas.microsoft.com/office/drawing/2014/main" id="{03C61365-4FBB-7240-BD60-B578251441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83056" y="915239"/>
            <a:ext cx="1042902" cy="1086356"/>
          </a:xfrm>
          <a:prstGeom prst="rect">
            <a:avLst/>
          </a:prstGeom>
        </p:spPr>
      </p:pic>
      <p:pic>
        <p:nvPicPr>
          <p:cNvPr id="57" name="Picture Placeholder 13">
            <a:extLst>
              <a:ext uri="{FF2B5EF4-FFF2-40B4-BE49-F238E27FC236}">
                <a16:creationId xmlns:a16="http://schemas.microsoft.com/office/drawing/2014/main" id="{210B9F3B-FC93-1743-B7D4-B44E1EE58C3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71646" y="915239"/>
            <a:ext cx="1042902" cy="1086356"/>
          </a:xfrm>
          <a:prstGeom prst="rect">
            <a:avLst/>
          </a:prstGeom>
        </p:spPr>
      </p:pic>
      <p:pic>
        <p:nvPicPr>
          <p:cNvPr id="58" name="Picture Placeholder 13">
            <a:extLst>
              <a:ext uri="{FF2B5EF4-FFF2-40B4-BE49-F238E27FC236}">
                <a16:creationId xmlns:a16="http://schemas.microsoft.com/office/drawing/2014/main" id="{93FE2609-917F-9E43-8DC2-1FB37550F2E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7286" y="2853089"/>
            <a:ext cx="1042902" cy="1086356"/>
          </a:xfrm>
          <a:prstGeom prst="rect">
            <a:avLst/>
          </a:prstGeom>
        </p:spPr>
      </p:pic>
      <p:pic>
        <p:nvPicPr>
          <p:cNvPr id="59" name="Picture Placeholder 13">
            <a:extLst>
              <a:ext uri="{FF2B5EF4-FFF2-40B4-BE49-F238E27FC236}">
                <a16:creationId xmlns:a16="http://schemas.microsoft.com/office/drawing/2014/main" id="{F1052E0F-241B-2148-B7C0-75938272D2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05876" y="2853089"/>
            <a:ext cx="1042902" cy="1086356"/>
          </a:xfrm>
          <a:prstGeom prst="rect">
            <a:avLst/>
          </a:prstGeom>
        </p:spPr>
      </p:pic>
      <p:pic>
        <p:nvPicPr>
          <p:cNvPr id="60" name="Picture Placeholder 13">
            <a:extLst>
              <a:ext uri="{FF2B5EF4-FFF2-40B4-BE49-F238E27FC236}">
                <a16:creationId xmlns:a16="http://schemas.microsoft.com/office/drawing/2014/main" id="{C4A61825-A95F-0141-A795-D2551DD08A8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94466" y="2853089"/>
            <a:ext cx="1042902" cy="1086356"/>
          </a:xfrm>
          <a:prstGeom prst="rect">
            <a:avLst/>
          </a:prstGeom>
        </p:spPr>
      </p:pic>
      <p:pic>
        <p:nvPicPr>
          <p:cNvPr id="61" name="Picture Placeholder 13">
            <a:extLst>
              <a:ext uri="{FF2B5EF4-FFF2-40B4-BE49-F238E27FC236}">
                <a16:creationId xmlns:a16="http://schemas.microsoft.com/office/drawing/2014/main" id="{A7391628-4762-7A4A-B43F-A1E02858C46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83056" y="2853089"/>
            <a:ext cx="1042902" cy="1086356"/>
          </a:xfrm>
          <a:prstGeom prst="rect">
            <a:avLst/>
          </a:prstGeom>
        </p:spPr>
      </p:pic>
      <p:pic>
        <p:nvPicPr>
          <p:cNvPr id="62" name="Picture Placeholder 13">
            <a:extLst>
              <a:ext uri="{FF2B5EF4-FFF2-40B4-BE49-F238E27FC236}">
                <a16:creationId xmlns:a16="http://schemas.microsoft.com/office/drawing/2014/main" id="{2C00A60D-EDE5-1441-8375-AF37BE4FE39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71646" y="2853089"/>
            <a:ext cx="1042902" cy="1086356"/>
          </a:xfrm>
          <a:prstGeom prst="rect">
            <a:avLst/>
          </a:prstGeom>
        </p:spPr>
      </p:pic>
      <p:pic>
        <p:nvPicPr>
          <p:cNvPr id="63" name="Picture Placeholder 13">
            <a:extLst>
              <a:ext uri="{FF2B5EF4-FFF2-40B4-BE49-F238E27FC236}">
                <a16:creationId xmlns:a16="http://schemas.microsoft.com/office/drawing/2014/main" id="{210B9F3B-FC93-1743-B7D4-B44E1EE58C3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60236" y="915240"/>
            <a:ext cx="1042902" cy="1086356"/>
          </a:xfrm>
          <a:prstGeom prst="rect">
            <a:avLst/>
          </a:prstGeom>
        </p:spPr>
      </p:pic>
      <p:pic>
        <p:nvPicPr>
          <p:cNvPr id="64" name="Picture Placeholder 13">
            <a:extLst>
              <a:ext uri="{FF2B5EF4-FFF2-40B4-BE49-F238E27FC236}">
                <a16:creationId xmlns:a16="http://schemas.microsoft.com/office/drawing/2014/main" id="{2C00A60D-EDE5-1441-8375-AF37BE4FE39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60236" y="2853089"/>
            <a:ext cx="1042902" cy="1086356"/>
          </a:xfrm>
          <a:prstGeom prst="rect">
            <a:avLst/>
          </a:prstGeom>
        </p:spPr>
      </p:pic>
      <p:sp>
        <p:nvSpPr>
          <p:cNvPr id="65" name="Text Placeholder 4"/>
          <p:cNvSpPr>
            <a:spLocks noGrp="1"/>
          </p:cNvSpPr>
          <p:nvPr>
            <p:ph type="body" sz="quarter" idx="11" hasCustomPrompt="1"/>
          </p:nvPr>
        </p:nvSpPr>
        <p:spPr>
          <a:xfrm>
            <a:off x="216000" y="1995686"/>
            <a:ext cx="792419" cy="400082"/>
          </a:xfrm>
        </p:spPr>
        <p:txBody>
          <a:bodyPr>
            <a:normAutofit/>
          </a:bodyPr>
          <a:lstStyle>
            <a:lvl1pPr marL="0" indent="0">
              <a:lnSpc>
                <a:spcPct val="100000"/>
              </a:lnSpc>
              <a:spcBef>
                <a:spcPts val="0"/>
              </a:spcBef>
              <a:buNone/>
              <a:defRPr sz="1125">
                <a:solidFill>
                  <a:srgbClr val="373741"/>
                </a:solidFill>
                <a:latin typeface="Arial "/>
              </a:defRPr>
            </a:lvl1pPr>
          </a:lstStyle>
          <a:p>
            <a:pPr lvl="0"/>
            <a:r>
              <a:rPr lang="en-GB" dirty="0"/>
              <a:t>Body Text</a:t>
            </a:r>
            <a:br>
              <a:rPr lang="en-GB" dirty="0"/>
            </a:br>
            <a:r>
              <a:rPr lang="en-GB" dirty="0"/>
              <a:t>Body Text </a:t>
            </a:r>
          </a:p>
        </p:txBody>
      </p:sp>
      <p:sp>
        <p:nvSpPr>
          <p:cNvPr id="66" name="Text Placeholder 4"/>
          <p:cNvSpPr>
            <a:spLocks noGrp="1"/>
          </p:cNvSpPr>
          <p:nvPr>
            <p:ph type="body" sz="quarter" idx="12" hasCustomPrompt="1"/>
          </p:nvPr>
        </p:nvSpPr>
        <p:spPr>
          <a:xfrm>
            <a:off x="1728000" y="1995686"/>
            <a:ext cx="792419" cy="400082"/>
          </a:xfrm>
        </p:spPr>
        <p:txBody>
          <a:bodyPr>
            <a:normAutofit/>
          </a:bodyPr>
          <a:lstStyle>
            <a:lvl1pPr marL="0" indent="0">
              <a:lnSpc>
                <a:spcPct val="100000"/>
              </a:lnSpc>
              <a:spcBef>
                <a:spcPts val="0"/>
              </a:spcBef>
              <a:buNone/>
              <a:defRPr sz="1125">
                <a:solidFill>
                  <a:srgbClr val="373741"/>
                </a:solidFill>
                <a:latin typeface="Arial "/>
              </a:defRPr>
            </a:lvl1pPr>
          </a:lstStyle>
          <a:p>
            <a:pPr lvl="0"/>
            <a:r>
              <a:rPr lang="en-GB" dirty="0"/>
              <a:t>Body Text</a:t>
            </a:r>
            <a:br>
              <a:rPr lang="en-GB" dirty="0"/>
            </a:br>
            <a:r>
              <a:rPr lang="en-GB" dirty="0"/>
              <a:t>Body Text </a:t>
            </a:r>
          </a:p>
        </p:txBody>
      </p:sp>
      <p:sp>
        <p:nvSpPr>
          <p:cNvPr id="67" name="Text Placeholder 4"/>
          <p:cNvSpPr>
            <a:spLocks noGrp="1"/>
          </p:cNvSpPr>
          <p:nvPr>
            <p:ph type="body" sz="quarter" idx="13" hasCustomPrompt="1"/>
          </p:nvPr>
        </p:nvSpPr>
        <p:spPr>
          <a:xfrm>
            <a:off x="3203848" y="1995686"/>
            <a:ext cx="792419" cy="400082"/>
          </a:xfrm>
        </p:spPr>
        <p:txBody>
          <a:bodyPr>
            <a:normAutofit/>
          </a:bodyPr>
          <a:lstStyle>
            <a:lvl1pPr marL="0" indent="0">
              <a:lnSpc>
                <a:spcPct val="100000"/>
              </a:lnSpc>
              <a:spcBef>
                <a:spcPts val="0"/>
              </a:spcBef>
              <a:buNone/>
              <a:defRPr sz="1125">
                <a:latin typeface="Arial "/>
              </a:defRPr>
            </a:lvl1pPr>
          </a:lstStyle>
          <a:p>
            <a:pPr lvl="0"/>
            <a:r>
              <a:rPr lang="en-GB" dirty="0"/>
              <a:t>Body Text</a:t>
            </a:r>
            <a:br>
              <a:rPr lang="en-GB" dirty="0"/>
            </a:br>
            <a:r>
              <a:rPr lang="en-GB" dirty="0"/>
              <a:t>Body Text </a:t>
            </a:r>
          </a:p>
        </p:txBody>
      </p:sp>
      <p:sp>
        <p:nvSpPr>
          <p:cNvPr id="68" name="Text Placeholder 4"/>
          <p:cNvSpPr>
            <a:spLocks noGrp="1"/>
          </p:cNvSpPr>
          <p:nvPr>
            <p:ph type="body" sz="quarter" idx="14" hasCustomPrompt="1"/>
          </p:nvPr>
        </p:nvSpPr>
        <p:spPr>
          <a:xfrm>
            <a:off x="4680000" y="1995686"/>
            <a:ext cx="792419" cy="400082"/>
          </a:xfrm>
        </p:spPr>
        <p:txBody>
          <a:bodyPr>
            <a:normAutofit/>
          </a:bodyPr>
          <a:lstStyle>
            <a:lvl1pPr marL="0" indent="0">
              <a:lnSpc>
                <a:spcPct val="100000"/>
              </a:lnSpc>
              <a:spcBef>
                <a:spcPts val="0"/>
              </a:spcBef>
              <a:buNone/>
              <a:defRPr sz="1125">
                <a:latin typeface="Arial "/>
              </a:defRPr>
            </a:lvl1pPr>
          </a:lstStyle>
          <a:p>
            <a:pPr lvl="0"/>
            <a:r>
              <a:rPr lang="en-GB" dirty="0"/>
              <a:t>Body Text</a:t>
            </a:r>
            <a:br>
              <a:rPr lang="en-GB" dirty="0"/>
            </a:br>
            <a:r>
              <a:rPr lang="en-GB" dirty="0"/>
              <a:t>Body Text </a:t>
            </a:r>
          </a:p>
        </p:txBody>
      </p:sp>
      <p:sp>
        <p:nvSpPr>
          <p:cNvPr id="69" name="Text Placeholder 4"/>
          <p:cNvSpPr>
            <a:spLocks noGrp="1"/>
          </p:cNvSpPr>
          <p:nvPr>
            <p:ph type="body" sz="quarter" idx="15" hasCustomPrompt="1"/>
          </p:nvPr>
        </p:nvSpPr>
        <p:spPr>
          <a:xfrm>
            <a:off x="6174000" y="1995686"/>
            <a:ext cx="792419" cy="400082"/>
          </a:xfrm>
        </p:spPr>
        <p:txBody>
          <a:bodyPr>
            <a:normAutofit/>
          </a:bodyPr>
          <a:lstStyle>
            <a:lvl1pPr marL="0" indent="0">
              <a:lnSpc>
                <a:spcPct val="100000"/>
              </a:lnSpc>
              <a:spcBef>
                <a:spcPts val="0"/>
              </a:spcBef>
              <a:buNone/>
              <a:defRPr sz="1125">
                <a:solidFill>
                  <a:srgbClr val="373741"/>
                </a:solidFill>
                <a:latin typeface="Arial "/>
              </a:defRPr>
            </a:lvl1pPr>
          </a:lstStyle>
          <a:p>
            <a:pPr lvl="0"/>
            <a:r>
              <a:rPr lang="en-GB" dirty="0"/>
              <a:t>Body Text</a:t>
            </a:r>
            <a:br>
              <a:rPr lang="en-GB" dirty="0"/>
            </a:br>
            <a:r>
              <a:rPr lang="en-GB" dirty="0"/>
              <a:t>Body Text </a:t>
            </a:r>
          </a:p>
        </p:txBody>
      </p:sp>
      <p:sp>
        <p:nvSpPr>
          <p:cNvPr id="70" name="Text Placeholder 4"/>
          <p:cNvSpPr>
            <a:spLocks noGrp="1"/>
          </p:cNvSpPr>
          <p:nvPr>
            <p:ph type="body" sz="quarter" idx="16" hasCustomPrompt="1"/>
          </p:nvPr>
        </p:nvSpPr>
        <p:spPr>
          <a:xfrm>
            <a:off x="7668397" y="1995686"/>
            <a:ext cx="792419" cy="400082"/>
          </a:xfrm>
        </p:spPr>
        <p:txBody>
          <a:bodyPr>
            <a:normAutofit/>
          </a:bodyPr>
          <a:lstStyle>
            <a:lvl1pPr marL="0" indent="0">
              <a:lnSpc>
                <a:spcPct val="100000"/>
              </a:lnSpc>
              <a:spcBef>
                <a:spcPts val="0"/>
              </a:spcBef>
              <a:buNone/>
              <a:defRPr sz="1125">
                <a:solidFill>
                  <a:srgbClr val="373741"/>
                </a:solidFill>
                <a:latin typeface="Arial "/>
              </a:defRPr>
            </a:lvl1pPr>
          </a:lstStyle>
          <a:p>
            <a:pPr lvl="0"/>
            <a:r>
              <a:rPr lang="en-GB" dirty="0"/>
              <a:t>Body Text</a:t>
            </a:r>
            <a:br>
              <a:rPr lang="en-GB" dirty="0"/>
            </a:br>
            <a:r>
              <a:rPr lang="en-GB" dirty="0"/>
              <a:t>Body Text </a:t>
            </a:r>
          </a:p>
        </p:txBody>
      </p:sp>
      <p:sp>
        <p:nvSpPr>
          <p:cNvPr id="71" name="Text Placeholder 4"/>
          <p:cNvSpPr>
            <a:spLocks noGrp="1"/>
          </p:cNvSpPr>
          <p:nvPr>
            <p:ph type="body" sz="quarter" idx="17" hasCustomPrompt="1"/>
          </p:nvPr>
        </p:nvSpPr>
        <p:spPr>
          <a:xfrm>
            <a:off x="216000" y="3939902"/>
            <a:ext cx="792419" cy="400082"/>
          </a:xfrm>
        </p:spPr>
        <p:txBody>
          <a:bodyPr>
            <a:normAutofit/>
          </a:bodyPr>
          <a:lstStyle>
            <a:lvl1pPr marL="0" indent="0">
              <a:lnSpc>
                <a:spcPct val="100000"/>
              </a:lnSpc>
              <a:spcBef>
                <a:spcPts val="0"/>
              </a:spcBef>
              <a:buNone/>
              <a:defRPr sz="1125">
                <a:solidFill>
                  <a:srgbClr val="373741"/>
                </a:solidFill>
                <a:latin typeface="Arial "/>
              </a:defRPr>
            </a:lvl1pPr>
          </a:lstStyle>
          <a:p>
            <a:pPr lvl="0"/>
            <a:r>
              <a:rPr lang="en-GB" dirty="0"/>
              <a:t>Body Text</a:t>
            </a:r>
            <a:br>
              <a:rPr lang="en-GB" dirty="0"/>
            </a:br>
            <a:r>
              <a:rPr lang="en-GB" dirty="0"/>
              <a:t>Body Text </a:t>
            </a:r>
          </a:p>
        </p:txBody>
      </p:sp>
      <p:sp>
        <p:nvSpPr>
          <p:cNvPr id="72" name="Text Placeholder 4"/>
          <p:cNvSpPr>
            <a:spLocks noGrp="1"/>
          </p:cNvSpPr>
          <p:nvPr>
            <p:ph type="body" sz="quarter" idx="18" hasCustomPrompt="1"/>
          </p:nvPr>
        </p:nvSpPr>
        <p:spPr>
          <a:xfrm>
            <a:off x="1728000" y="3939902"/>
            <a:ext cx="792419" cy="400082"/>
          </a:xfrm>
        </p:spPr>
        <p:txBody>
          <a:bodyPr>
            <a:normAutofit/>
          </a:bodyPr>
          <a:lstStyle>
            <a:lvl1pPr marL="0" indent="0">
              <a:lnSpc>
                <a:spcPct val="100000"/>
              </a:lnSpc>
              <a:spcBef>
                <a:spcPts val="0"/>
              </a:spcBef>
              <a:buNone/>
              <a:defRPr sz="1125">
                <a:latin typeface="Arial "/>
              </a:defRPr>
            </a:lvl1pPr>
          </a:lstStyle>
          <a:p>
            <a:pPr lvl="0"/>
            <a:r>
              <a:rPr lang="en-GB" dirty="0"/>
              <a:t>Body Text</a:t>
            </a:r>
            <a:br>
              <a:rPr lang="en-GB" dirty="0"/>
            </a:br>
            <a:r>
              <a:rPr lang="en-GB" dirty="0"/>
              <a:t>Body Text </a:t>
            </a:r>
          </a:p>
        </p:txBody>
      </p:sp>
      <p:sp>
        <p:nvSpPr>
          <p:cNvPr id="73" name="Text Placeholder 4"/>
          <p:cNvSpPr>
            <a:spLocks noGrp="1"/>
          </p:cNvSpPr>
          <p:nvPr>
            <p:ph type="body" sz="quarter" idx="19" hasCustomPrompt="1"/>
          </p:nvPr>
        </p:nvSpPr>
        <p:spPr>
          <a:xfrm>
            <a:off x="3203848" y="3939902"/>
            <a:ext cx="792419" cy="400082"/>
          </a:xfrm>
        </p:spPr>
        <p:txBody>
          <a:bodyPr>
            <a:normAutofit/>
          </a:bodyPr>
          <a:lstStyle>
            <a:lvl1pPr marL="0" indent="0">
              <a:lnSpc>
                <a:spcPct val="100000"/>
              </a:lnSpc>
              <a:spcBef>
                <a:spcPts val="0"/>
              </a:spcBef>
              <a:buNone/>
              <a:defRPr sz="1125">
                <a:latin typeface="Arial "/>
              </a:defRPr>
            </a:lvl1pPr>
          </a:lstStyle>
          <a:p>
            <a:pPr lvl="0"/>
            <a:r>
              <a:rPr lang="en-GB" dirty="0"/>
              <a:t>Body Text</a:t>
            </a:r>
            <a:br>
              <a:rPr lang="en-GB" dirty="0"/>
            </a:br>
            <a:r>
              <a:rPr lang="en-GB" dirty="0"/>
              <a:t>Body Text </a:t>
            </a:r>
          </a:p>
        </p:txBody>
      </p:sp>
      <p:sp>
        <p:nvSpPr>
          <p:cNvPr id="74" name="Text Placeholder 4"/>
          <p:cNvSpPr>
            <a:spLocks noGrp="1"/>
          </p:cNvSpPr>
          <p:nvPr>
            <p:ph type="body" sz="quarter" idx="20" hasCustomPrompt="1"/>
          </p:nvPr>
        </p:nvSpPr>
        <p:spPr>
          <a:xfrm>
            <a:off x="4680000" y="3939902"/>
            <a:ext cx="792419" cy="400082"/>
          </a:xfrm>
        </p:spPr>
        <p:txBody>
          <a:bodyPr>
            <a:normAutofit/>
          </a:bodyPr>
          <a:lstStyle>
            <a:lvl1pPr marL="0" indent="0">
              <a:lnSpc>
                <a:spcPct val="100000"/>
              </a:lnSpc>
              <a:spcBef>
                <a:spcPts val="0"/>
              </a:spcBef>
              <a:buNone/>
              <a:defRPr sz="1125">
                <a:latin typeface="Arial "/>
              </a:defRPr>
            </a:lvl1pPr>
          </a:lstStyle>
          <a:p>
            <a:pPr lvl="0"/>
            <a:r>
              <a:rPr lang="en-GB" dirty="0"/>
              <a:t>Body Text</a:t>
            </a:r>
            <a:br>
              <a:rPr lang="en-GB" dirty="0"/>
            </a:br>
            <a:r>
              <a:rPr lang="en-GB" dirty="0"/>
              <a:t>Body Text </a:t>
            </a:r>
          </a:p>
        </p:txBody>
      </p:sp>
      <p:sp>
        <p:nvSpPr>
          <p:cNvPr id="75" name="Text Placeholder 4"/>
          <p:cNvSpPr>
            <a:spLocks noGrp="1"/>
          </p:cNvSpPr>
          <p:nvPr>
            <p:ph type="body" sz="quarter" idx="21" hasCustomPrompt="1"/>
          </p:nvPr>
        </p:nvSpPr>
        <p:spPr>
          <a:xfrm>
            <a:off x="6174000" y="3939902"/>
            <a:ext cx="792419" cy="400082"/>
          </a:xfrm>
        </p:spPr>
        <p:txBody>
          <a:bodyPr>
            <a:normAutofit/>
          </a:bodyPr>
          <a:lstStyle>
            <a:lvl1pPr marL="0" indent="0">
              <a:lnSpc>
                <a:spcPct val="100000"/>
              </a:lnSpc>
              <a:spcBef>
                <a:spcPts val="0"/>
              </a:spcBef>
              <a:buNone/>
              <a:defRPr sz="1125">
                <a:latin typeface="Arial "/>
              </a:defRPr>
            </a:lvl1pPr>
          </a:lstStyle>
          <a:p>
            <a:pPr lvl="0"/>
            <a:r>
              <a:rPr lang="en-GB" dirty="0"/>
              <a:t>Body Text</a:t>
            </a:r>
            <a:br>
              <a:rPr lang="en-GB" dirty="0"/>
            </a:br>
            <a:r>
              <a:rPr lang="en-GB" dirty="0"/>
              <a:t>Body Text </a:t>
            </a:r>
          </a:p>
        </p:txBody>
      </p:sp>
      <p:sp>
        <p:nvSpPr>
          <p:cNvPr id="76" name="Text Placeholder 4"/>
          <p:cNvSpPr>
            <a:spLocks noGrp="1"/>
          </p:cNvSpPr>
          <p:nvPr>
            <p:ph type="body" sz="quarter" idx="22" hasCustomPrompt="1"/>
          </p:nvPr>
        </p:nvSpPr>
        <p:spPr>
          <a:xfrm>
            <a:off x="7668397" y="3939902"/>
            <a:ext cx="792419" cy="400082"/>
          </a:xfrm>
        </p:spPr>
        <p:txBody>
          <a:bodyPr>
            <a:normAutofit/>
          </a:bodyPr>
          <a:lstStyle>
            <a:lvl1pPr marL="0" indent="0">
              <a:lnSpc>
                <a:spcPct val="100000"/>
              </a:lnSpc>
              <a:spcBef>
                <a:spcPts val="0"/>
              </a:spcBef>
              <a:buNone/>
              <a:defRPr sz="1125">
                <a:solidFill>
                  <a:srgbClr val="373741"/>
                </a:solidFill>
                <a:latin typeface="Arial "/>
              </a:defRPr>
            </a:lvl1pPr>
          </a:lstStyle>
          <a:p>
            <a:pPr lvl="0"/>
            <a:r>
              <a:rPr lang="en-GB" dirty="0"/>
              <a:t>Body Text</a:t>
            </a:r>
            <a:br>
              <a:rPr lang="en-GB" dirty="0"/>
            </a:br>
            <a:r>
              <a:rPr lang="en-GB" dirty="0"/>
              <a:t>Body Text </a:t>
            </a:r>
          </a:p>
        </p:txBody>
      </p:sp>
      <p:sp>
        <p:nvSpPr>
          <p:cNvPr id="2" name="Title 1">
            <a:extLst>
              <a:ext uri="{FF2B5EF4-FFF2-40B4-BE49-F238E27FC236}">
                <a16:creationId xmlns:a16="http://schemas.microsoft.com/office/drawing/2014/main" id="{1CA1031B-6C9B-8374-0BEC-E8164D4AD501}"/>
              </a:ext>
            </a:extLst>
          </p:cNvPr>
          <p:cNvSpPr>
            <a:spLocks noGrp="1"/>
          </p:cNvSpPr>
          <p:nvPr>
            <p:ph type="title" hasCustomPrompt="1"/>
          </p:nvPr>
        </p:nvSpPr>
        <p:spPr>
          <a:xfrm>
            <a:off x="324000" y="214482"/>
            <a:ext cx="5842992" cy="505471"/>
          </a:xfrm>
          <a:prstGeom prst="rect">
            <a:avLst/>
          </a:prstGeom>
        </p:spPr>
        <p:txBody>
          <a:bodyPr anchor="t" anchorCtr="0">
            <a:noAutofit/>
          </a:bodyPr>
          <a:lstStyle>
            <a:lvl1pPr algn="l">
              <a:defRPr sz="2000" b="1">
                <a:solidFill>
                  <a:srgbClr val="D50032"/>
                </a:solidFill>
                <a:latin typeface="Arial" pitchFamily="34" charset="0"/>
                <a:cs typeface="Arial" pitchFamily="34" charset="0"/>
              </a:defRPr>
            </a:lvl1pPr>
          </a:lstStyle>
          <a:p>
            <a:r>
              <a:rPr lang="en-US" dirty="0"/>
              <a:t>Header</a:t>
            </a:r>
          </a:p>
        </p:txBody>
      </p:sp>
      <p:sp>
        <p:nvSpPr>
          <p:cNvPr id="3" name="bg object 16">
            <a:extLst>
              <a:ext uri="{FF2B5EF4-FFF2-40B4-BE49-F238E27FC236}">
                <a16:creationId xmlns:a16="http://schemas.microsoft.com/office/drawing/2014/main" id="{0A717D13-294A-7158-B9BC-BBED5AFDD5F7}"/>
              </a:ext>
            </a:extLst>
          </p:cNvPr>
          <p:cNvSpPr/>
          <p:nvPr userDrawn="1"/>
        </p:nvSpPr>
        <p:spPr>
          <a:xfrm>
            <a:off x="5206365" y="4415755"/>
            <a:ext cx="3937635" cy="736600"/>
          </a:xfrm>
          <a:custGeom>
            <a:avLst/>
            <a:gdLst/>
            <a:ahLst/>
            <a:cxnLst/>
            <a:rect l="l" t="t" r="r" b="b"/>
            <a:pathLst>
              <a:path w="3937634" h="736600">
                <a:moveTo>
                  <a:pt x="3937115" y="0"/>
                </a:moveTo>
                <a:lnTo>
                  <a:pt x="3714891" y="56713"/>
                </a:lnTo>
                <a:lnTo>
                  <a:pt x="3300710" y="157331"/>
                </a:lnTo>
                <a:lnTo>
                  <a:pt x="2883849" y="252132"/>
                </a:lnTo>
                <a:lnTo>
                  <a:pt x="2464345" y="341065"/>
                </a:lnTo>
                <a:lnTo>
                  <a:pt x="2042235" y="424079"/>
                </a:lnTo>
                <a:lnTo>
                  <a:pt x="1617554" y="501124"/>
                </a:lnTo>
                <a:lnTo>
                  <a:pt x="1096463" y="586966"/>
                </a:lnTo>
                <a:lnTo>
                  <a:pt x="532854" y="669029"/>
                </a:lnTo>
                <a:lnTo>
                  <a:pt x="0" y="736281"/>
                </a:lnTo>
                <a:lnTo>
                  <a:pt x="3937115" y="736281"/>
                </a:lnTo>
                <a:lnTo>
                  <a:pt x="3937115" y="0"/>
                </a:lnTo>
                <a:close/>
              </a:path>
            </a:pathLst>
          </a:custGeom>
          <a:solidFill>
            <a:srgbClr val="D50032"/>
          </a:solidFill>
        </p:spPr>
        <p:txBody>
          <a:bodyPr wrap="square" lIns="0" tIns="0" rIns="0" bIns="0" rtlCol="0"/>
          <a:lstStyle/>
          <a:p>
            <a:endParaRPr/>
          </a:p>
        </p:txBody>
      </p:sp>
      <p:sp>
        <p:nvSpPr>
          <p:cNvPr id="4" name="TextBox 3">
            <a:extLst>
              <a:ext uri="{FF2B5EF4-FFF2-40B4-BE49-F238E27FC236}">
                <a16:creationId xmlns:a16="http://schemas.microsoft.com/office/drawing/2014/main" id="{80100639-DD52-69CC-13BF-ED77ED8FD3B8}"/>
              </a:ext>
            </a:extLst>
          </p:cNvPr>
          <p:cNvSpPr txBox="1">
            <a:spLocks noChangeArrowheads="1"/>
          </p:cNvSpPr>
          <p:nvPr userDrawn="1"/>
        </p:nvSpPr>
        <p:spPr bwMode="auto">
          <a:xfrm>
            <a:off x="8460432" y="4795072"/>
            <a:ext cx="46174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fld id="{D4CAEDFB-0E4E-446F-BAD1-7DCAAF5D9090}" type="slidenum">
              <a:rPr lang="en-US" sz="900" smtClean="0">
                <a:solidFill>
                  <a:schemeClr val="bg1"/>
                </a:solidFill>
              </a:rPr>
              <a:pPr algn="r" eaLnBrk="1" hangingPunct="1">
                <a:defRPr/>
              </a:pPr>
              <a:t>‹#›</a:t>
            </a:fld>
            <a:endParaRPr lang="en-US" sz="900" dirty="0">
              <a:solidFill>
                <a:schemeClr val="bg1"/>
              </a:solidFill>
            </a:endParaRPr>
          </a:p>
        </p:txBody>
      </p:sp>
    </p:spTree>
    <p:extLst>
      <p:ext uri="{BB962C8B-B14F-4D97-AF65-F5344CB8AC3E}">
        <p14:creationId xmlns:p14="http://schemas.microsoft.com/office/powerpoint/2010/main" val="29048032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0_Section_Re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04DFBD-7562-D446-A60F-B0FCDD9E5D00}"/>
              </a:ext>
            </a:extLst>
          </p:cNvPr>
          <p:cNvSpPr/>
          <p:nvPr userDrawn="1"/>
        </p:nvSpPr>
        <p:spPr>
          <a:xfrm>
            <a:off x="0" y="0"/>
            <a:ext cx="9144000" cy="5143500"/>
          </a:xfrm>
          <a:prstGeom prst="rect">
            <a:avLst/>
          </a:prstGeom>
          <a:solidFill>
            <a:srgbClr val="D50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6">
            <a:extLst>
              <a:ext uri="{FF2B5EF4-FFF2-40B4-BE49-F238E27FC236}">
                <a16:creationId xmlns:a16="http://schemas.microsoft.com/office/drawing/2014/main" id="{733A232E-2F8E-426D-BF8A-80942E6990F4}"/>
              </a:ext>
            </a:extLst>
          </p:cNvPr>
          <p:cNvSpPr>
            <a:spLocks noGrp="1"/>
          </p:cNvSpPr>
          <p:nvPr>
            <p:ph type="body" sz="quarter" idx="12" hasCustomPrompt="1"/>
          </p:nvPr>
        </p:nvSpPr>
        <p:spPr>
          <a:xfrm>
            <a:off x="324000" y="1851670"/>
            <a:ext cx="5834063" cy="935682"/>
          </a:xfrm>
          <a:prstGeom prst="rect">
            <a:avLst/>
          </a:prstGeom>
        </p:spPr>
        <p:txBody>
          <a:bodyPr/>
          <a:lstStyle>
            <a:lvl1pPr marL="0" indent="0">
              <a:buFontTx/>
              <a:buNone/>
              <a:defRPr sz="2800">
                <a:solidFill>
                  <a:schemeClr val="bg1"/>
                </a:solidFill>
              </a:defRPr>
            </a:lvl1pPr>
            <a:lvl2pPr marL="457200" indent="0">
              <a:buFontTx/>
              <a:buNone/>
              <a:defRPr sz="2000">
                <a:solidFill>
                  <a:srgbClr val="373741"/>
                </a:solidFill>
              </a:defRPr>
            </a:lvl2pPr>
            <a:lvl3pPr marL="914400" indent="0">
              <a:buFontTx/>
              <a:buNone/>
              <a:defRPr sz="2000">
                <a:solidFill>
                  <a:srgbClr val="373741"/>
                </a:solidFill>
              </a:defRPr>
            </a:lvl3pPr>
            <a:lvl4pPr marL="1371600" indent="0">
              <a:buFontTx/>
              <a:buNone/>
              <a:defRPr sz="2000">
                <a:solidFill>
                  <a:srgbClr val="373741"/>
                </a:solidFill>
              </a:defRPr>
            </a:lvl4pPr>
            <a:lvl5pPr marL="1828800" indent="0">
              <a:buFontTx/>
              <a:buNone/>
              <a:defRPr sz="2000">
                <a:solidFill>
                  <a:srgbClr val="373741"/>
                </a:solidFill>
              </a:defRPr>
            </a:lvl5pPr>
          </a:lstStyle>
          <a:p>
            <a:pPr lvl="0"/>
            <a:r>
              <a:rPr lang="en-US" dirty="0"/>
              <a:t>Section title</a:t>
            </a:r>
          </a:p>
        </p:txBody>
      </p:sp>
      <p:sp>
        <p:nvSpPr>
          <p:cNvPr id="7" name="bg object 16">
            <a:extLst>
              <a:ext uri="{FF2B5EF4-FFF2-40B4-BE49-F238E27FC236}">
                <a16:creationId xmlns:a16="http://schemas.microsoft.com/office/drawing/2014/main" id="{D0DBB027-3CC6-46ED-A8CC-3F65B6FF3532}"/>
              </a:ext>
            </a:extLst>
          </p:cNvPr>
          <p:cNvSpPr/>
          <p:nvPr userDrawn="1"/>
        </p:nvSpPr>
        <p:spPr>
          <a:xfrm>
            <a:off x="5206365" y="4415755"/>
            <a:ext cx="3937635" cy="736600"/>
          </a:xfrm>
          <a:custGeom>
            <a:avLst/>
            <a:gdLst/>
            <a:ahLst/>
            <a:cxnLst/>
            <a:rect l="l" t="t" r="r" b="b"/>
            <a:pathLst>
              <a:path w="3937634" h="736600">
                <a:moveTo>
                  <a:pt x="3937115" y="0"/>
                </a:moveTo>
                <a:lnTo>
                  <a:pt x="3714891" y="56713"/>
                </a:lnTo>
                <a:lnTo>
                  <a:pt x="3300710" y="157331"/>
                </a:lnTo>
                <a:lnTo>
                  <a:pt x="2883849" y="252132"/>
                </a:lnTo>
                <a:lnTo>
                  <a:pt x="2464345" y="341065"/>
                </a:lnTo>
                <a:lnTo>
                  <a:pt x="2042235" y="424079"/>
                </a:lnTo>
                <a:lnTo>
                  <a:pt x="1617554" y="501124"/>
                </a:lnTo>
                <a:lnTo>
                  <a:pt x="1096463" y="586966"/>
                </a:lnTo>
                <a:lnTo>
                  <a:pt x="532854" y="669029"/>
                </a:lnTo>
                <a:lnTo>
                  <a:pt x="0" y="736281"/>
                </a:lnTo>
                <a:lnTo>
                  <a:pt x="3937115" y="736281"/>
                </a:lnTo>
                <a:lnTo>
                  <a:pt x="3937115" y="0"/>
                </a:lnTo>
                <a:close/>
              </a:path>
            </a:pathLst>
          </a:custGeom>
          <a:solidFill>
            <a:srgbClr val="373741"/>
          </a:solidFill>
        </p:spPr>
        <p:txBody>
          <a:bodyPr wrap="square" lIns="0" tIns="0" rIns="0" bIns="0" rtlCol="0"/>
          <a:lstStyle/>
          <a:p>
            <a:endParaRPr/>
          </a:p>
        </p:txBody>
      </p:sp>
      <p:sp>
        <p:nvSpPr>
          <p:cNvPr id="9" name="TextBox 8">
            <a:extLst>
              <a:ext uri="{FF2B5EF4-FFF2-40B4-BE49-F238E27FC236}">
                <a16:creationId xmlns:a16="http://schemas.microsoft.com/office/drawing/2014/main" id="{4CA0F4F4-4679-4A56-8124-E50F2B2EEACD}"/>
              </a:ext>
            </a:extLst>
          </p:cNvPr>
          <p:cNvSpPr txBox="1">
            <a:spLocks noChangeArrowheads="1"/>
          </p:cNvSpPr>
          <p:nvPr userDrawn="1"/>
        </p:nvSpPr>
        <p:spPr bwMode="auto">
          <a:xfrm>
            <a:off x="8460432" y="4795072"/>
            <a:ext cx="46174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fld id="{D4CAEDFB-0E4E-446F-BAD1-7DCAAF5D9090}" type="slidenum">
              <a:rPr lang="en-US" sz="900" smtClean="0">
                <a:solidFill>
                  <a:schemeClr val="bg1"/>
                </a:solidFill>
              </a:rPr>
              <a:pPr algn="r" eaLnBrk="1" hangingPunct="1">
                <a:defRPr/>
              </a:pPr>
              <a:t>‹#›</a:t>
            </a:fld>
            <a:endParaRPr lang="en-US" sz="900" dirty="0">
              <a:solidFill>
                <a:schemeClr val="bg1"/>
              </a:solidFill>
            </a:endParaRPr>
          </a:p>
        </p:txBody>
      </p:sp>
    </p:spTree>
    <p:extLst>
      <p:ext uri="{BB962C8B-B14F-4D97-AF65-F5344CB8AC3E}">
        <p14:creationId xmlns:p14="http://schemas.microsoft.com/office/powerpoint/2010/main" val="26565803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Section_Gre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04DFBD-7562-D446-A60F-B0FCDD9E5D00}"/>
              </a:ext>
            </a:extLst>
          </p:cNvPr>
          <p:cNvSpPr/>
          <p:nvPr userDrawn="1"/>
        </p:nvSpPr>
        <p:spPr>
          <a:xfrm>
            <a:off x="0" y="0"/>
            <a:ext cx="9144000" cy="5143500"/>
          </a:xfrm>
          <a:prstGeom prst="rect">
            <a:avLst/>
          </a:prstGeom>
          <a:solidFill>
            <a:srgbClr val="3737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bg object 16">
            <a:extLst>
              <a:ext uri="{FF2B5EF4-FFF2-40B4-BE49-F238E27FC236}">
                <a16:creationId xmlns:a16="http://schemas.microsoft.com/office/drawing/2014/main" id="{CE366AF5-250A-47A9-AB5D-A9D6D12AF8B6}"/>
              </a:ext>
            </a:extLst>
          </p:cNvPr>
          <p:cNvSpPr/>
          <p:nvPr userDrawn="1"/>
        </p:nvSpPr>
        <p:spPr>
          <a:xfrm>
            <a:off x="5206365" y="4415755"/>
            <a:ext cx="3937635" cy="736600"/>
          </a:xfrm>
          <a:custGeom>
            <a:avLst/>
            <a:gdLst/>
            <a:ahLst/>
            <a:cxnLst/>
            <a:rect l="l" t="t" r="r" b="b"/>
            <a:pathLst>
              <a:path w="3937634" h="736600">
                <a:moveTo>
                  <a:pt x="3937115" y="0"/>
                </a:moveTo>
                <a:lnTo>
                  <a:pt x="3714891" y="56713"/>
                </a:lnTo>
                <a:lnTo>
                  <a:pt x="3300710" y="157331"/>
                </a:lnTo>
                <a:lnTo>
                  <a:pt x="2883849" y="252132"/>
                </a:lnTo>
                <a:lnTo>
                  <a:pt x="2464345" y="341065"/>
                </a:lnTo>
                <a:lnTo>
                  <a:pt x="2042235" y="424079"/>
                </a:lnTo>
                <a:lnTo>
                  <a:pt x="1617554" y="501124"/>
                </a:lnTo>
                <a:lnTo>
                  <a:pt x="1096463" y="586966"/>
                </a:lnTo>
                <a:lnTo>
                  <a:pt x="532854" y="669029"/>
                </a:lnTo>
                <a:lnTo>
                  <a:pt x="0" y="736281"/>
                </a:lnTo>
                <a:lnTo>
                  <a:pt x="3937115" y="736281"/>
                </a:lnTo>
                <a:lnTo>
                  <a:pt x="3937115" y="0"/>
                </a:lnTo>
                <a:close/>
              </a:path>
            </a:pathLst>
          </a:custGeom>
          <a:solidFill>
            <a:srgbClr val="D50032"/>
          </a:solidFill>
        </p:spPr>
        <p:txBody>
          <a:bodyPr wrap="square" lIns="0" tIns="0" rIns="0" bIns="0" rtlCol="0"/>
          <a:lstStyle/>
          <a:p>
            <a:endParaRPr/>
          </a:p>
        </p:txBody>
      </p:sp>
      <p:sp>
        <p:nvSpPr>
          <p:cNvPr id="25" name="TextBox 24">
            <a:extLst>
              <a:ext uri="{FF2B5EF4-FFF2-40B4-BE49-F238E27FC236}">
                <a16:creationId xmlns:a16="http://schemas.microsoft.com/office/drawing/2014/main" id="{7DF3ABEC-5896-4295-8B48-B930551C7D06}"/>
              </a:ext>
            </a:extLst>
          </p:cNvPr>
          <p:cNvSpPr txBox="1">
            <a:spLocks noChangeArrowheads="1"/>
          </p:cNvSpPr>
          <p:nvPr userDrawn="1"/>
        </p:nvSpPr>
        <p:spPr bwMode="auto">
          <a:xfrm>
            <a:off x="8460432" y="4795072"/>
            <a:ext cx="46174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fld id="{D4CAEDFB-0E4E-446F-BAD1-7DCAAF5D9090}" type="slidenum">
              <a:rPr lang="en-US" sz="900" smtClean="0">
                <a:solidFill>
                  <a:schemeClr val="bg1"/>
                </a:solidFill>
              </a:rPr>
              <a:pPr algn="r" eaLnBrk="1" hangingPunct="1">
                <a:defRPr/>
              </a:pPr>
              <a:t>‹#›</a:t>
            </a:fld>
            <a:endParaRPr lang="en-US" sz="900" dirty="0">
              <a:solidFill>
                <a:schemeClr val="bg1"/>
              </a:solidFill>
            </a:endParaRPr>
          </a:p>
        </p:txBody>
      </p:sp>
      <p:sp>
        <p:nvSpPr>
          <p:cNvPr id="2" name="Text Placeholder 6">
            <a:extLst>
              <a:ext uri="{FF2B5EF4-FFF2-40B4-BE49-F238E27FC236}">
                <a16:creationId xmlns:a16="http://schemas.microsoft.com/office/drawing/2014/main" id="{83638D15-B9E2-13FA-61CC-61DB2CF54E39}"/>
              </a:ext>
            </a:extLst>
          </p:cNvPr>
          <p:cNvSpPr>
            <a:spLocks noGrp="1"/>
          </p:cNvSpPr>
          <p:nvPr>
            <p:ph type="body" sz="quarter" idx="12" hasCustomPrompt="1"/>
          </p:nvPr>
        </p:nvSpPr>
        <p:spPr>
          <a:xfrm>
            <a:off x="324000" y="1851670"/>
            <a:ext cx="5834063" cy="935682"/>
          </a:xfrm>
          <a:prstGeom prst="rect">
            <a:avLst/>
          </a:prstGeom>
        </p:spPr>
        <p:txBody>
          <a:bodyPr/>
          <a:lstStyle>
            <a:lvl1pPr marL="0" indent="0">
              <a:buFontTx/>
              <a:buNone/>
              <a:defRPr sz="2800">
                <a:solidFill>
                  <a:schemeClr val="bg1"/>
                </a:solidFill>
              </a:defRPr>
            </a:lvl1pPr>
            <a:lvl2pPr marL="457200" indent="0">
              <a:buFontTx/>
              <a:buNone/>
              <a:defRPr sz="2000">
                <a:solidFill>
                  <a:srgbClr val="373741"/>
                </a:solidFill>
              </a:defRPr>
            </a:lvl2pPr>
            <a:lvl3pPr marL="914400" indent="0">
              <a:buFontTx/>
              <a:buNone/>
              <a:defRPr sz="2000">
                <a:solidFill>
                  <a:srgbClr val="373741"/>
                </a:solidFill>
              </a:defRPr>
            </a:lvl3pPr>
            <a:lvl4pPr marL="1371600" indent="0">
              <a:buFontTx/>
              <a:buNone/>
              <a:defRPr sz="2000">
                <a:solidFill>
                  <a:srgbClr val="373741"/>
                </a:solidFill>
              </a:defRPr>
            </a:lvl4pPr>
            <a:lvl5pPr marL="1828800" indent="0">
              <a:buFontTx/>
              <a:buNone/>
              <a:defRPr sz="2000">
                <a:solidFill>
                  <a:srgbClr val="373741"/>
                </a:solidFill>
              </a:defRPr>
            </a:lvl5pPr>
          </a:lstStyle>
          <a:p>
            <a:pPr lvl="0"/>
            <a:r>
              <a:rPr lang="en-US" dirty="0"/>
              <a:t>Section title</a:t>
            </a:r>
          </a:p>
        </p:txBody>
      </p:sp>
    </p:spTree>
    <p:extLst>
      <p:ext uri="{BB962C8B-B14F-4D97-AF65-F5344CB8AC3E}">
        <p14:creationId xmlns:p14="http://schemas.microsoft.com/office/powerpoint/2010/main" val="5070368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Feature_Re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04DFBD-7562-D446-A60F-B0FCDD9E5D00}"/>
              </a:ext>
            </a:extLst>
          </p:cNvPr>
          <p:cNvSpPr/>
          <p:nvPr userDrawn="1"/>
        </p:nvSpPr>
        <p:spPr>
          <a:xfrm>
            <a:off x="0" y="0"/>
            <a:ext cx="9144000" cy="5143500"/>
          </a:xfrm>
          <a:prstGeom prst="rect">
            <a:avLst/>
          </a:prstGeom>
          <a:solidFill>
            <a:srgbClr val="D50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 Placeholder 6">
            <a:extLst>
              <a:ext uri="{FF2B5EF4-FFF2-40B4-BE49-F238E27FC236}">
                <a16:creationId xmlns:a16="http://schemas.microsoft.com/office/drawing/2014/main" id="{733A232E-2F8E-426D-BF8A-80942E6990F4}"/>
              </a:ext>
            </a:extLst>
          </p:cNvPr>
          <p:cNvSpPr>
            <a:spLocks noGrp="1"/>
          </p:cNvSpPr>
          <p:nvPr>
            <p:ph type="body" sz="quarter" idx="12"/>
          </p:nvPr>
        </p:nvSpPr>
        <p:spPr>
          <a:xfrm>
            <a:off x="324000" y="1636068"/>
            <a:ext cx="5834063" cy="431626"/>
          </a:xfrm>
          <a:prstGeom prst="rect">
            <a:avLst/>
          </a:prstGeom>
        </p:spPr>
        <p:txBody>
          <a:bodyPr/>
          <a:lstStyle>
            <a:lvl1pPr marL="0" indent="0">
              <a:buFontTx/>
              <a:buNone/>
              <a:defRPr sz="2000">
                <a:solidFill>
                  <a:schemeClr val="bg1"/>
                </a:solidFill>
              </a:defRPr>
            </a:lvl1pPr>
            <a:lvl2pPr marL="457200" indent="0">
              <a:buFontTx/>
              <a:buNone/>
              <a:defRPr sz="2000">
                <a:solidFill>
                  <a:srgbClr val="373741"/>
                </a:solidFill>
              </a:defRPr>
            </a:lvl2pPr>
            <a:lvl3pPr marL="914400" indent="0">
              <a:buFontTx/>
              <a:buNone/>
              <a:defRPr sz="2000">
                <a:solidFill>
                  <a:srgbClr val="373741"/>
                </a:solidFill>
              </a:defRPr>
            </a:lvl3pPr>
            <a:lvl4pPr marL="1371600" indent="0">
              <a:buFontTx/>
              <a:buNone/>
              <a:defRPr sz="2000">
                <a:solidFill>
                  <a:srgbClr val="373741"/>
                </a:solidFill>
              </a:defRPr>
            </a:lvl4pPr>
            <a:lvl5pPr marL="1828800" indent="0">
              <a:buFontTx/>
              <a:buNone/>
              <a:defRPr sz="2000">
                <a:solidFill>
                  <a:srgbClr val="373741"/>
                </a:solidFill>
              </a:defRPr>
            </a:lvl5pPr>
          </a:lstStyle>
          <a:p>
            <a:pPr lvl="0"/>
            <a:r>
              <a:rPr lang="en-US" dirty="0"/>
              <a:t>Click to edit Master text styles</a:t>
            </a:r>
          </a:p>
        </p:txBody>
      </p:sp>
      <p:sp>
        <p:nvSpPr>
          <p:cNvPr id="11" name="bg object 16">
            <a:extLst>
              <a:ext uri="{FF2B5EF4-FFF2-40B4-BE49-F238E27FC236}">
                <a16:creationId xmlns:a16="http://schemas.microsoft.com/office/drawing/2014/main" id="{93EB97F0-18A1-4B4F-BA23-BF388A95B9BA}"/>
              </a:ext>
            </a:extLst>
          </p:cNvPr>
          <p:cNvSpPr/>
          <p:nvPr userDrawn="1"/>
        </p:nvSpPr>
        <p:spPr>
          <a:xfrm>
            <a:off x="5206365" y="4415755"/>
            <a:ext cx="3937635" cy="736600"/>
          </a:xfrm>
          <a:custGeom>
            <a:avLst/>
            <a:gdLst/>
            <a:ahLst/>
            <a:cxnLst/>
            <a:rect l="l" t="t" r="r" b="b"/>
            <a:pathLst>
              <a:path w="3937634" h="736600">
                <a:moveTo>
                  <a:pt x="3937115" y="0"/>
                </a:moveTo>
                <a:lnTo>
                  <a:pt x="3714891" y="56713"/>
                </a:lnTo>
                <a:lnTo>
                  <a:pt x="3300710" y="157331"/>
                </a:lnTo>
                <a:lnTo>
                  <a:pt x="2883849" y="252132"/>
                </a:lnTo>
                <a:lnTo>
                  <a:pt x="2464345" y="341065"/>
                </a:lnTo>
                <a:lnTo>
                  <a:pt x="2042235" y="424079"/>
                </a:lnTo>
                <a:lnTo>
                  <a:pt x="1617554" y="501124"/>
                </a:lnTo>
                <a:lnTo>
                  <a:pt x="1096463" y="586966"/>
                </a:lnTo>
                <a:lnTo>
                  <a:pt x="532854" y="669029"/>
                </a:lnTo>
                <a:lnTo>
                  <a:pt x="0" y="736281"/>
                </a:lnTo>
                <a:lnTo>
                  <a:pt x="3937115" y="736281"/>
                </a:lnTo>
                <a:lnTo>
                  <a:pt x="3937115" y="0"/>
                </a:lnTo>
                <a:close/>
              </a:path>
            </a:pathLst>
          </a:custGeom>
          <a:solidFill>
            <a:srgbClr val="373741"/>
          </a:solidFill>
        </p:spPr>
        <p:txBody>
          <a:bodyPr wrap="square" lIns="0" tIns="0" rIns="0" bIns="0" rtlCol="0"/>
          <a:lstStyle/>
          <a:p>
            <a:endParaRPr/>
          </a:p>
        </p:txBody>
      </p:sp>
      <p:sp>
        <p:nvSpPr>
          <p:cNvPr id="13" name="TextBox 12">
            <a:extLst>
              <a:ext uri="{FF2B5EF4-FFF2-40B4-BE49-F238E27FC236}">
                <a16:creationId xmlns:a16="http://schemas.microsoft.com/office/drawing/2014/main" id="{36806E22-59DB-4640-B2B2-24F6C08081FC}"/>
              </a:ext>
            </a:extLst>
          </p:cNvPr>
          <p:cNvSpPr txBox="1">
            <a:spLocks noChangeArrowheads="1"/>
          </p:cNvSpPr>
          <p:nvPr userDrawn="1"/>
        </p:nvSpPr>
        <p:spPr bwMode="auto">
          <a:xfrm>
            <a:off x="8460432" y="4795072"/>
            <a:ext cx="46174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fld id="{D4CAEDFB-0E4E-446F-BAD1-7DCAAF5D9090}" type="slidenum">
              <a:rPr lang="en-US" sz="900" smtClean="0">
                <a:solidFill>
                  <a:schemeClr val="bg1"/>
                </a:solidFill>
              </a:rPr>
              <a:pPr algn="r" eaLnBrk="1" hangingPunct="1">
                <a:defRPr/>
              </a:pPr>
              <a:t>‹#›</a:t>
            </a:fld>
            <a:endParaRPr lang="en-US" sz="900" dirty="0">
              <a:solidFill>
                <a:schemeClr val="bg1"/>
              </a:solidFill>
            </a:endParaRPr>
          </a:p>
        </p:txBody>
      </p:sp>
      <p:sp>
        <p:nvSpPr>
          <p:cNvPr id="14" name="Text Placeholder 2">
            <a:extLst>
              <a:ext uri="{FF2B5EF4-FFF2-40B4-BE49-F238E27FC236}">
                <a16:creationId xmlns:a16="http://schemas.microsoft.com/office/drawing/2014/main" id="{F9DD723E-7452-4CA4-834D-AFF63D0F9337}"/>
              </a:ext>
            </a:extLst>
          </p:cNvPr>
          <p:cNvSpPr>
            <a:spLocks noGrp="1"/>
          </p:cNvSpPr>
          <p:nvPr>
            <p:ph type="body" sz="quarter" idx="10" hasCustomPrompt="1"/>
          </p:nvPr>
        </p:nvSpPr>
        <p:spPr>
          <a:xfrm>
            <a:off x="324000" y="4794026"/>
            <a:ext cx="2736850" cy="307975"/>
          </a:xfrm>
          <a:prstGeom prst="rect">
            <a:avLst/>
          </a:prstGeom>
        </p:spPr>
        <p:txBody>
          <a:bodyPr anchor="t"/>
          <a:lstStyle>
            <a:lvl1pPr marL="0" indent="0">
              <a:buFontTx/>
              <a:buNone/>
              <a:defRPr sz="900">
                <a:solidFill>
                  <a:schemeClr val="bg1"/>
                </a:solidFill>
              </a:defRPr>
            </a:lvl1pPr>
            <a:lvl2pPr marL="457200" indent="0">
              <a:buFontTx/>
              <a:buNone/>
              <a:defRPr sz="1400"/>
            </a:lvl2pPr>
            <a:lvl3pPr marL="914400" indent="0">
              <a:buFontTx/>
              <a:buNone/>
              <a:defRPr sz="1400"/>
            </a:lvl3pPr>
            <a:lvl4pPr marL="1371600" indent="0">
              <a:buFontTx/>
              <a:buNone/>
              <a:defRPr sz="1400"/>
            </a:lvl4pPr>
            <a:lvl5pPr marL="1828800" indent="0">
              <a:buFontTx/>
              <a:buNone/>
              <a:defRPr sz="1400"/>
            </a:lvl5pPr>
          </a:lstStyle>
          <a:p>
            <a:pPr lvl="0"/>
            <a:r>
              <a:rPr lang="en-US" dirty="0"/>
              <a:t>Source</a:t>
            </a:r>
            <a:endParaRPr lang="en-GB" dirty="0"/>
          </a:p>
        </p:txBody>
      </p:sp>
    </p:spTree>
    <p:extLst>
      <p:ext uri="{BB962C8B-B14F-4D97-AF65-F5344CB8AC3E}">
        <p14:creationId xmlns:p14="http://schemas.microsoft.com/office/powerpoint/2010/main" val="8214384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Feature_Char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04DFBD-7562-D446-A60F-B0FCDD9E5D00}"/>
              </a:ext>
            </a:extLst>
          </p:cNvPr>
          <p:cNvSpPr/>
          <p:nvPr userDrawn="1"/>
        </p:nvSpPr>
        <p:spPr>
          <a:xfrm>
            <a:off x="0" y="0"/>
            <a:ext cx="9144000" cy="5143500"/>
          </a:xfrm>
          <a:prstGeom prst="rect">
            <a:avLst/>
          </a:prstGeom>
          <a:solidFill>
            <a:srgbClr val="D50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itle 1">
            <a:extLst>
              <a:ext uri="{FF2B5EF4-FFF2-40B4-BE49-F238E27FC236}">
                <a16:creationId xmlns:a16="http://schemas.microsoft.com/office/drawing/2014/main" id="{CB2AC5BE-12D4-4599-9EDF-6EB3E44249F2}"/>
              </a:ext>
            </a:extLst>
          </p:cNvPr>
          <p:cNvSpPr>
            <a:spLocks noGrp="1"/>
          </p:cNvSpPr>
          <p:nvPr>
            <p:ph type="title" hasCustomPrompt="1"/>
          </p:nvPr>
        </p:nvSpPr>
        <p:spPr>
          <a:xfrm>
            <a:off x="324000" y="214482"/>
            <a:ext cx="5842992" cy="505471"/>
          </a:xfrm>
          <a:prstGeom prst="rect">
            <a:avLst/>
          </a:prstGeom>
        </p:spPr>
        <p:txBody>
          <a:bodyPr anchor="t" anchorCtr="0">
            <a:noAutofit/>
          </a:bodyPr>
          <a:lstStyle>
            <a:lvl1pPr algn="l">
              <a:defRPr sz="2000" b="1">
                <a:solidFill>
                  <a:schemeClr val="bg1"/>
                </a:solidFill>
                <a:latin typeface="Arial" pitchFamily="34" charset="0"/>
                <a:cs typeface="Arial" pitchFamily="34" charset="0"/>
              </a:defRPr>
            </a:lvl1pPr>
          </a:lstStyle>
          <a:p>
            <a:r>
              <a:rPr lang="en-US" dirty="0"/>
              <a:t>Header</a:t>
            </a:r>
          </a:p>
        </p:txBody>
      </p:sp>
      <p:sp>
        <p:nvSpPr>
          <p:cNvPr id="22" name="Text Placeholder 6">
            <a:extLst>
              <a:ext uri="{FF2B5EF4-FFF2-40B4-BE49-F238E27FC236}">
                <a16:creationId xmlns:a16="http://schemas.microsoft.com/office/drawing/2014/main" id="{733A232E-2F8E-426D-BF8A-80942E6990F4}"/>
              </a:ext>
            </a:extLst>
          </p:cNvPr>
          <p:cNvSpPr>
            <a:spLocks noGrp="1"/>
          </p:cNvSpPr>
          <p:nvPr>
            <p:ph type="body" sz="quarter" idx="12"/>
          </p:nvPr>
        </p:nvSpPr>
        <p:spPr>
          <a:xfrm>
            <a:off x="324000" y="1203598"/>
            <a:ext cx="8496472" cy="736600"/>
          </a:xfrm>
          <a:prstGeom prst="rect">
            <a:avLst/>
          </a:prstGeom>
        </p:spPr>
        <p:txBody>
          <a:bodyPr/>
          <a:lstStyle>
            <a:lvl1pPr marL="0" indent="0" algn="ctr">
              <a:buFontTx/>
              <a:buNone/>
              <a:defRPr sz="1800">
                <a:solidFill>
                  <a:schemeClr val="bg1"/>
                </a:solidFill>
              </a:defRPr>
            </a:lvl1pPr>
            <a:lvl2pPr marL="457200" indent="0">
              <a:buFontTx/>
              <a:buNone/>
              <a:defRPr sz="2000">
                <a:solidFill>
                  <a:srgbClr val="373741"/>
                </a:solidFill>
              </a:defRPr>
            </a:lvl2pPr>
            <a:lvl3pPr marL="914400" indent="0">
              <a:buFontTx/>
              <a:buNone/>
              <a:defRPr sz="2000">
                <a:solidFill>
                  <a:srgbClr val="373741"/>
                </a:solidFill>
              </a:defRPr>
            </a:lvl3pPr>
            <a:lvl4pPr marL="1371600" indent="0">
              <a:buFontTx/>
              <a:buNone/>
              <a:defRPr sz="2000">
                <a:solidFill>
                  <a:srgbClr val="373741"/>
                </a:solidFill>
              </a:defRPr>
            </a:lvl4pPr>
            <a:lvl5pPr marL="1828800" indent="0">
              <a:buFontTx/>
              <a:buNone/>
              <a:defRPr sz="2000">
                <a:solidFill>
                  <a:srgbClr val="373741"/>
                </a:solidFill>
              </a:defRPr>
            </a:lvl5pPr>
          </a:lstStyle>
          <a:p>
            <a:pPr lvl="0"/>
            <a:r>
              <a:rPr lang="en-US" dirty="0"/>
              <a:t>Click to edit Master text styles</a:t>
            </a:r>
          </a:p>
          <a:p>
            <a:pPr marL="0" marR="0" lvl="0" indent="0" algn="ctr" defTabSz="914400" rtl="0" eaLnBrk="0" fontAlgn="base" latinLnBrk="0" hangingPunct="0">
              <a:lnSpc>
                <a:spcPct val="100000"/>
              </a:lnSpc>
              <a:spcBef>
                <a:spcPct val="20000"/>
              </a:spcBef>
              <a:spcAft>
                <a:spcPct val="0"/>
              </a:spcAft>
              <a:buClrTx/>
              <a:buSzTx/>
              <a:buFontTx/>
              <a:buNone/>
              <a:tabLst/>
              <a:defRPr/>
            </a:pPr>
            <a:r>
              <a:rPr lang="en-US" dirty="0"/>
              <a:t>Click to edit Master text styles</a:t>
            </a:r>
          </a:p>
        </p:txBody>
      </p:sp>
      <p:sp>
        <p:nvSpPr>
          <p:cNvPr id="14" name="Text Placeholder 13">
            <a:extLst>
              <a:ext uri="{FF2B5EF4-FFF2-40B4-BE49-F238E27FC236}">
                <a16:creationId xmlns:a16="http://schemas.microsoft.com/office/drawing/2014/main" id="{63E477B8-1AB0-458D-B9FC-048465EF273F}"/>
              </a:ext>
            </a:extLst>
          </p:cNvPr>
          <p:cNvSpPr>
            <a:spLocks noGrp="1"/>
          </p:cNvSpPr>
          <p:nvPr>
            <p:ph type="body" sz="quarter" idx="15"/>
          </p:nvPr>
        </p:nvSpPr>
        <p:spPr>
          <a:xfrm>
            <a:off x="498177" y="2499743"/>
            <a:ext cx="1882551" cy="1296144"/>
          </a:xfrm>
          <a:prstGeom prst="roundRect">
            <a:avLst>
              <a:gd name="adj" fmla="val 10428"/>
            </a:avLst>
          </a:prstGeom>
          <a:solidFill>
            <a:schemeClr val="bg1"/>
          </a:solidFill>
          <a:effectLst>
            <a:softEdge rad="0"/>
          </a:effectLst>
        </p:spPr>
        <p:txBody>
          <a:bodyPr anchor="ctr" anchorCtr="0"/>
          <a:lstStyle>
            <a:lvl1pPr marL="0" indent="0" algn="ctr">
              <a:buNone/>
              <a:defRPr sz="1400">
                <a:solidFill>
                  <a:srgbClr val="373741"/>
                </a:solidFill>
              </a:defRPr>
            </a:lvl1pPr>
            <a:lvl2pPr marL="457200" indent="0">
              <a:buNone/>
              <a:defRPr sz="1800">
                <a:solidFill>
                  <a:srgbClr val="373741"/>
                </a:solidFill>
              </a:defRPr>
            </a:lvl2pPr>
            <a:lvl3pPr marL="914400" indent="0">
              <a:buNone/>
              <a:defRPr sz="1800">
                <a:solidFill>
                  <a:srgbClr val="373741"/>
                </a:solidFill>
              </a:defRPr>
            </a:lvl3pPr>
            <a:lvl4pPr marL="1371600" indent="0">
              <a:buNone/>
              <a:defRPr sz="1800">
                <a:solidFill>
                  <a:srgbClr val="373741"/>
                </a:solidFill>
              </a:defRPr>
            </a:lvl4pPr>
            <a:lvl5pPr marL="1828800" indent="0">
              <a:buNone/>
              <a:defRPr sz="1800">
                <a:solidFill>
                  <a:srgbClr val="373741"/>
                </a:solidFill>
              </a:defRPr>
            </a:lvl5pPr>
          </a:lstStyle>
          <a:p>
            <a:pPr lvl="0"/>
            <a:r>
              <a:rPr lang="en-US" dirty="0"/>
              <a:t>Click to edit Master text styles</a:t>
            </a:r>
            <a:endParaRPr lang="en-GB" dirty="0"/>
          </a:p>
        </p:txBody>
      </p:sp>
      <p:sp>
        <p:nvSpPr>
          <p:cNvPr id="32" name="Text Placeholder 13">
            <a:extLst>
              <a:ext uri="{FF2B5EF4-FFF2-40B4-BE49-F238E27FC236}">
                <a16:creationId xmlns:a16="http://schemas.microsoft.com/office/drawing/2014/main" id="{05F53558-A179-4299-ACA2-01164724CD4A}"/>
              </a:ext>
            </a:extLst>
          </p:cNvPr>
          <p:cNvSpPr>
            <a:spLocks noGrp="1"/>
          </p:cNvSpPr>
          <p:nvPr>
            <p:ph type="body" sz="quarter" idx="16"/>
          </p:nvPr>
        </p:nvSpPr>
        <p:spPr>
          <a:xfrm>
            <a:off x="2596753" y="2499743"/>
            <a:ext cx="1882551" cy="1296144"/>
          </a:xfrm>
          <a:prstGeom prst="roundRect">
            <a:avLst>
              <a:gd name="adj" fmla="val 10428"/>
            </a:avLst>
          </a:prstGeom>
          <a:solidFill>
            <a:schemeClr val="bg1"/>
          </a:solidFill>
          <a:effectLst>
            <a:softEdge rad="0"/>
          </a:effectLst>
        </p:spPr>
        <p:txBody>
          <a:bodyPr anchor="ctr" anchorCtr="0"/>
          <a:lstStyle>
            <a:lvl1pPr marL="0" indent="0" algn="ctr">
              <a:buNone/>
              <a:defRPr sz="1400">
                <a:solidFill>
                  <a:srgbClr val="373741"/>
                </a:solidFill>
              </a:defRPr>
            </a:lvl1pPr>
            <a:lvl2pPr marL="457200" indent="0">
              <a:buNone/>
              <a:defRPr sz="1800">
                <a:solidFill>
                  <a:srgbClr val="373741"/>
                </a:solidFill>
              </a:defRPr>
            </a:lvl2pPr>
            <a:lvl3pPr marL="914400" indent="0">
              <a:buNone/>
              <a:defRPr sz="1800">
                <a:solidFill>
                  <a:srgbClr val="373741"/>
                </a:solidFill>
              </a:defRPr>
            </a:lvl3pPr>
            <a:lvl4pPr marL="1371600" indent="0">
              <a:buNone/>
              <a:defRPr sz="1800">
                <a:solidFill>
                  <a:srgbClr val="373741"/>
                </a:solidFill>
              </a:defRPr>
            </a:lvl4pPr>
            <a:lvl5pPr marL="1828800" indent="0">
              <a:buNone/>
              <a:defRPr sz="1800">
                <a:solidFill>
                  <a:srgbClr val="373741"/>
                </a:solidFill>
              </a:defRPr>
            </a:lvl5pPr>
          </a:lstStyle>
          <a:p>
            <a:pPr lvl="0"/>
            <a:r>
              <a:rPr lang="en-US" dirty="0"/>
              <a:t>Click to edit Master text styles</a:t>
            </a:r>
            <a:endParaRPr lang="en-GB" dirty="0"/>
          </a:p>
        </p:txBody>
      </p:sp>
      <p:sp>
        <p:nvSpPr>
          <p:cNvPr id="33" name="Text Placeholder 13">
            <a:extLst>
              <a:ext uri="{FF2B5EF4-FFF2-40B4-BE49-F238E27FC236}">
                <a16:creationId xmlns:a16="http://schemas.microsoft.com/office/drawing/2014/main" id="{52DFFE6E-3811-47D5-A6D8-C3A1140EA00B}"/>
              </a:ext>
            </a:extLst>
          </p:cNvPr>
          <p:cNvSpPr>
            <a:spLocks noGrp="1"/>
          </p:cNvSpPr>
          <p:nvPr>
            <p:ph type="body" sz="quarter" idx="17"/>
          </p:nvPr>
        </p:nvSpPr>
        <p:spPr>
          <a:xfrm>
            <a:off x="4695329" y="2499743"/>
            <a:ext cx="1882551" cy="1296144"/>
          </a:xfrm>
          <a:prstGeom prst="roundRect">
            <a:avLst>
              <a:gd name="adj" fmla="val 10428"/>
            </a:avLst>
          </a:prstGeom>
          <a:solidFill>
            <a:schemeClr val="bg1"/>
          </a:solidFill>
          <a:effectLst>
            <a:softEdge rad="0"/>
          </a:effectLst>
        </p:spPr>
        <p:txBody>
          <a:bodyPr anchor="ctr" anchorCtr="0"/>
          <a:lstStyle>
            <a:lvl1pPr marL="0" indent="0" algn="ctr">
              <a:buNone/>
              <a:defRPr sz="1400">
                <a:solidFill>
                  <a:srgbClr val="373741"/>
                </a:solidFill>
              </a:defRPr>
            </a:lvl1pPr>
            <a:lvl2pPr marL="457200" indent="0">
              <a:buNone/>
              <a:defRPr sz="1800">
                <a:solidFill>
                  <a:srgbClr val="373741"/>
                </a:solidFill>
              </a:defRPr>
            </a:lvl2pPr>
            <a:lvl3pPr marL="914400" indent="0">
              <a:buNone/>
              <a:defRPr sz="1800">
                <a:solidFill>
                  <a:srgbClr val="373741"/>
                </a:solidFill>
              </a:defRPr>
            </a:lvl3pPr>
            <a:lvl4pPr marL="1371600" indent="0">
              <a:buNone/>
              <a:defRPr sz="1800">
                <a:solidFill>
                  <a:srgbClr val="373741"/>
                </a:solidFill>
              </a:defRPr>
            </a:lvl4pPr>
            <a:lvl5pPr marL="1828800" indent="0">
              <a:buNone/>
              <a:defRPr sz="1800">
                <a:solidFill>
                  <a:srgbClr val="373741"/>
                </a:solidFill>
              </a:defRPr>
            </a:lvl5pPr>
          </a:lstStyle>
          <a:p>
            <a:pPr lvl="0"/>
            <a:r>
              <a:rPr lang="en-US" dirty="0"/>
              <a:t>Click to edit Master text styles</a:t>
            </a:r>
            <a:endParaRPr lang="en-GB" dirty="0"/>
          </a:p>
        </p:txBody>
      </p:sp>
      <p:sp>
        <p:nvSpPr>
          <p:cNvPr id="34" name="Text Placeholder 13">
            <a:extLst>
              <a:ext uri="{FF2B5EF4-FFF2-40B4-BE49-F238E27FC236}">
                <a16:creationId xmlns:a16="http://schemas.microsoft.com/office/drawing/2014/main" id="{FBD6A9A8-09F9-4768-AFF7-0546D8EDEF45}"/>
              </a:ext>
            </a:extLst>
          </p:cNvPr>
          <p:cNvSpPr>
            <a:spLocks noGrp="1"/>
          </p:cNvSpPr>
          <p:nvPr>
            <p:ph type="body" sz="quarter" idx="18"/>
          </p:nvPr>
        </p:nvSpPr>
        <p:spPr>
          <a:xfrm>
            <a:off x="6793905" y="2499743"/>
            <a:ext cx="1882551" cy="1296144"/>
          </a:xfrm>
          <a:prstGeom prst="roundRect">
            <a:avLst>
              <a:gd name="adj" fmla="val 10428"/>
            </a:avLst>
          </a:prstGeom>
          <a:solidFill>
            <a:schemeClr val="bg1"/>
          </a:solidFill>
          <a:effectLst>
            <a:softEdge rad="0"/>
          </a:effectLst>
        </p:spPr>
        <p:txBody>
          <a:bodyPr anchor="ctr" anchorCtr="0"/>
          <a:lstStyle>
            <a:lvl1pPr marL="0" indent="0" algn="ctr">
              <a:buNone/>
              <a:defRPr sz="1400">
                <a:solidFill>
                  <a:srgbClr val="373741"/>
                </a:solidFill>
              </a:defRPr>
            </a:lvl1pPr>
            <a:lvl2pPr marL="457200" indent="0">
              <a:buNone/>
              <a:defRPr sz="1800">
                <a:solidFill>
                  <a:srgbClr val="373741"/>
                </a:solidFill>
              </a:defRPr>
            </a:lvl2pPr>
            <a:lvl3pPr marL="914400" indent="0">
              <a:buNone/>
              <a:defRPr sz="1800">
                <a:solidFill>
                  <a:srgbClr val="373741"/>
                </a:solidFill>
              </a:defRPr>
            </a:lvl3pPr>
            <a:lvl4pPr marL="1371600" indent="0">
              <a:buNone/>
              <a:defRPr sz="1800">
                <a:solidFill>
                  <a:srgbClr val="373741"/>
                </a:solidFill>
              </a:defRPr>
            </a:lvl4pPr>
            <a:lvl5pPr marL="1828800" indent="0">
              <a:buNone/>
              <a:defRPr sz="1800">
                <a:solidFill>
                  <a:srgbClr val="373741"/>
                </a:solidFill>
              </a:defRPr>
            </a:lvl5pPr>
          </a:lstStyle>
          <a:p>
            <a:pPr lvl="0"/>
            <a:r>
              <a:rPr lang="en-US" dirty="0"/>
              <a:t>Click to edit Master text styles</a:t>
            </a:r>
            <a:endParaRPr lang="en-GB" dirty="0"/>
          </a:p>
        </p:txBody>
      </p:sp>
      <p:sp>
        <p:nvSpPr>
          <p:cNvPr id="35" name="bg object 16">
            <a:extLst>
              <a:ext uri="{FF2B5EF4-FFF2-40B4-BE49-F238E27FC236}">
                <a16:creationId xmlns:a16="http://schemas.microsoft.com/office/drawing/2014/main" id="{76B9C71B-BDFF-4914-ABCD-DC5578526C48}"/>
              </a:ext>
            </a:extLst>
          </p:cNvPr>
          <p:cNvSpPr/>
          <p:nvPr userDrawn="1"/>
        </p:nvSpPr>
        <p:spPr>
          <a:xfrm>
            <a:off x="5206365" y="4415755"/>
            <a:ext cx="3937635" cy="736600"/>
          </a:xfrm>
          <a:custGeom>
            <a:avLst/>
            <a:gdLst/>
            <a:ahLst/>
            <a:cxnLst/>
            <a:rect l="l" t="t" r="r" b="b"/>
            <a:pathLst>
              <a:path w="3937634" h="736600">
                <a:moveTo>
                  <a:pt x="3937115" y="0"/>
                </a:moveTo>
                <a:lnTo>
                  <a:pt x="3714891" y="56713"/>
                </a:lnTo>
                <a:lnTo>
                  <a:pt x="3300710" y="157331"/>
                </a:lnTo>
                <a:lnTo>
                  <a:pt x="2883849" y="252132"/>
                </a:lnTo>
                <a:lnTo>
                  <a:pt x="2464345" y="341065"/>
                </a:lnTo>
                <a:lnTo>
                  <a:pt x="2042235" y="424079"/>
                </a:lnTo>
                <a:lnTo>
                  <a:pt x="1617554" y="501124"/>
                </a:lnTo>
                <a:lnTo>
                  <a:pt x="1096463" y="586966"/>
                </a:lnTo>
                <a:lnTo>
                  <a:pt x="532854" y="669029"/>
                </a:lnTo>
                <a:lnTo>
                  <a:pt x="0" y="736281"/>
                </a:lnTo>
                <a:lnTo>
                  <a:pt x="3937115" y="736281"/>
                </a:lnTo>
                <a:lnTo>
                  <a:pt x="3937115" y="0"/>
                </a:lnTo>
                <a:close/>
              </a:path>
            </a:pathLst>
          </a:custGeom>
          <a:solidFill>
            <a:srgbClr val="373741"/>
          </a:solidFill>
        </p:spPr>
        <p:txBody>
          <a:bodyPr wrap="square" lIns="0" tIns="0" rIns="0" bIns="0" rtlCol="0"/>
          <a:lstStyle/>
          <a:p>
            <a:endParaRPr/>
          </a:p>
        </p:txBody>
      </p:sp>
      <p:sp>
        <p:nvSpPr>
          <p:cNvPr id="37" name="TextBox 36">
            <a:extLst>
              <a:ext uri="{FF2B5EF4-FFF2-40B4-BE49-F238E27FC236}">
                <a16:creationId xmlns:a16="http://schemas.microsoft.com/office/drawing/2014/main" id="{0892E42B-2116-4770-A501-D62596B97EBD}"/>
              </a:ext>
            </a:extLst>
          </p:cNvPr>
          <p:cNvSpPr txBox="1">
            <a:spLocks noChangeArrowheads="1"/>
          </p:cNvSpPr>
          <p:nvPr userDrawn="1"/>
        </p:nvSpPr>
        <p:spPr bwMode="auto">
          <a:xfrm>
            <a:off x="8460432" y="4795072"/>
            <a:ext cx="46174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fld id="{D4CAEDFB-0E4E-446F-BAD1-7DCAAF5D9090}" type="slidenum">
              <a:rPr lang="en-US" sz="900" smtClean="0">
                <a:solidFill>
                  <a:schemeClr val="bg1"/>
                </a:solidFill>
              </a:rPr>
              <a:pPr algn="r" eaLnBrk="1" hangingPunct="1">
                <a:defRPr/>
              </a:pPr>
              <a:t>‹#›</a:t>
            </a:fld>
            <a:endParaRPr lang="en-US" sz="900" dirty="0">
              <a:solidFill>
                <a:schemeClr val="bg1"/>
              </a:solidFill>
            </a:endParaRPr>
          </a:p>
        </p:txBody>
      </p:sp>
      <p:sp>
        <p:nvSpPr>
          <p:cNvPr id="38" name="Text Placeholder 2">
            <a:extLst>
              <a:ext uri="{FF2B5EF4-FFF2-40B4-BE49-F238E27FC236}">
                <a16:creationId xmlns:a16="http://schemas.microsoft.com/office/drawing/2014/main" id="{CEC3EE1C-EBF9-4CC8-B280-5E69CCD7B9D8}"/>
              </a:ext>
            </a:extLst>
          </p:cNvPr>
          <p:cNvSpPr>
            <a:spLocks noGrp="1"/>
          </p:cNvSpPr>
          <p:nvPr>
            <p:ph type="body" sz="quarter" idx="10" hasCustomPrompt="1"/>
          </p:nvPr>
        </p:nvSpPr>
        <p:spPr>
          <a:xfrm>
            <a:off x="324000" y="4794026"/>
            <a:ext cx="2736850" cy="307975"/>
          </a:xfrm>
          <a:prstGeom prst="rect">
            <a:avLst/>
          </a:prstGeom>
        </p:spPr>
        <p:txBody>
          <a:bodyPr anchor="t"/>
          <a:lstStyle>
            <a:lvl1pPr marL="0" indent="0">
              <a:buFontTx/>
              <a:buNone/>
              <a:defRPr sz="900">
                <a:solidFill>
                  <a:schemeClr val="bg1"/>
                </a:solidFill>
              </a:defRPr>
            </a:lvl1pPr>
            <a:lvl2pPr marL="457200" indent="0">
              <a:buFontTx/>
              <a:buNone/>
              <a:defRPr sz="1400"/>
            </a:lvl2pPr>
            <a:lvl3pPr marL="914400" indent="0">
              <a:buFontTx/>
              <a:buNone/>
              <a:defRPr sz="1400"/>
            </a:lvl3pPr>
            <a:lvl4pPr marL="1371600" indent="0">
              <a:buFontTx/>
              <a:buNone/>
              <a:defRPr sz="1400"/>
            </a:lvl4pPr>
            <a:lvl5pPr marL="1828800" indent="0">
              <a:buFontTx/>
              <a:buNone/>
              <a:defRPr sz="1400"/>
            </a:lvl5pPr>
          </a:lstStyle>
          <a:p>
            <a:pPr lvl="0"/>
            <a:r>
              <a:rPr lang="en-US" dirty="0"/>
              <a:t>Source</a:t>
            </a:r>
            <a:endParaRPr lang="en-GB" dirty="0"/>
          </a:p>
        </p:txBody>
      </p:sp>
    </p:spTree>
    <p:extLst>
      <p:ext uri="{BB962C8B-B14F-4D97-AF65-F5344CB8AC3E}">
        <p14:creationId xmlns:p14="http://schemas.microsoft.com/office/powerpoint/2010/main" val="34451391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4_Feature_Gre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704DFBD-7562-D446-A60F-B0FCDD9E5D00}"/>
              </a:ext>
            </a:extLst>
          </p:cNvPr>
          <p:cNvSpPr/>
          <p:nvPr userDrawn="1"/>
        </p:nvSpPr>
        <p:spPr>
          <a:xfrm>
            <a:off x="0" y="0"/>
            <a:ext cx="9144000" cy="5143500"/>
          </a:xfrm>
          <a:prstGeom prst="rect">
            <a:avLst/>
          </a:prstGeom>
          <a:solidFill>
            <a:srgbClr val="D7D7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 Placeholder 13">
            <a:extLst>
              <a:ext uri="{FF2B5EF4-FFF2-40B4-BE49-F238E27FC236}">
                <a16:creationId xmlns:a16="http://schemas.microsoft.com/office/drawing/2014/main" id="{B04F9EEF-B382-43D5-9C5B-A3F6EC80A799}"/>
              </a:ext>
            </a:extLst>
          </p:cNvPr>
          <p:cNvSpPr>
            <a:spLocks noGrp="1"/>
          </p:cNvSpPr>
          <p:nvPr>
            <p:ph type="body" sz="quarter" idx="15"/>
          </p:nvPr>
        </p:nvSpPr>
        <p:spPr>
          <a:xfrm>
            <a:off x="1499628" y="2467322"/>
            <a:ext cx="1488195" cy="967754"/>
          </a:xfrm>
          <a:prstGeom prst="roundRect">
            <a:avLst>
              <a:gd name="adj" fmla="val 10428"/>
            </a:avLst>
          </a:prstGeom>
          <a:solidFill>
            <a:schemeClr val="bg1"/>
          </a:solidFill>
          <a:effectLst>
            <a:softEdge rad="0"/>
          </a:effectLst>
        </p:spPr>
        <p:txBody>
          <a:bodyPr anchor="ctr" anchorCtr="0"/>
          <a:lstStyle>
            <a:lvl1pPr marL="0" indent="0" algn="ctr">
              <a:buNone/>
              <a:defRPr sz="1000">
                <a:solidFill>
                  <a:srgbClr val="373741"/>
                </a:solidFill>
              </a:defRPr>
            </a:lvl1pPr>
            <a:lvl2pPr marL="457200" indent="0">
              <a:buNone/>
              <a:defRPr sz="1800">
                <a:solidFill>
                  <a:srgbClr val="373741"/>
                </a:solidFill>
              </a:defRPr>
            </a:lvl2pPr>
            <a:lvl3pPr marL="914400" indent="0">
              <a:buNone/>
              <a:defRPr sz="1800">
                <a:solidFill>
                  <a:srgbClr val="373741"/>
                </a:solidFill>
              </a:defRPr>
            </a:lvl3pPr>
            <a:lvl4pPr marL="1371600" indent="0">
              <a:buNone/>
              <a:defRPr sz="1800">
                <a:solidFill>
                  <a:srgbClr val="373741"/>
                </a:solidFill>
              </a:defRPr>
            </a:lvl4pPr>
            <a:lvl5pPr marL="1828800" indent="0">
              <a:buNone/>
              <a:defRPr sz="1800">
                <a:solidFill>
                  <a:srgbClr val="373741"/>
                </a:solidFill>
              </a:defRPr>
            </a:lvl5pPr>
          </a:lstStyle>
          <a:p>
            <a:pPr lvl="0"/>
            <a:endParaRPr lang="en-GB" dirty="0"/>
          </a:p>
        </p:txBody>
      </p:sp>
      <p:sp>
        <p:nvSpPr>
          <p:cNvPr id="14" name="Text Placeholder 13">
            <a:extLst>
              <a:ext uri="{FF2B5EF4-FFF2-40B4-BE49-F238E27FC236}">
                <a16:creationId xmlns:a16="http://schemas.microsoft.com/office/drawing/2014/main" id="{96130AC3-061F-4AEE-9992-3190E85778EA}"/>
              </a:ext>
            </a:extLst>
          </p:cNvPr>
          <p:cNvSpPr>
            <a:spLocks noGrp="1"/>
          </p:cNvSpPr>
          <p:nvPr>
            <p:ph type="body" sz="quarter" idx="16"/>
          </p:nvPr>
        </p:nvSpPr>
        <p:spPr>
          <a:xfrm>
            <a:off x="2483767" y="1032888"/>
            <a:ext cx="4320480" cy="791348"/>
          </a:xfrm>
          <a:prstGeom prst="roundRect">
            <a:avLst>
              <a:gd name="adj" fmla="val 20293"/>
            </a:avLst>
          </a:prstGeom>
          <a:solidFill>
            <a:srgbClr val="D50032"/>
          </a:solidFill>
          <a:effectLst>
            <a:softEdge rad="0"/>
          </a:effectLst>
        </p:spPr>
        <p:txBody>
          <a:bodyPr anchor="ctr" anchorCtr="0"/>
          <a:lstStyle>
            <a:lvl1pPr marL="0" indent="0" algn="ctr">
              <a:buNone/>
              <a:defRPr sz="1800">
                <a:solidFill>
                  <a:schemeClr val="bg1"/>
                </a:solidFill>
              </a:defRPr>
            </a:lvl1pPr>
            <a:lvl2pPr marL="457200" indent="0">
              <a:buNone/>
              <a:defRPr sz="1800">
                <a:solidFill>
                  <a:srgbClr val="373741"/>
                </a:solidFill>
              </a:defRPr>
            </a:lvl2pPr>
            <a:lvl3pPr marL="914400" indent="0">
              <a:buNone/>
              <a:defRPr sz="1800">
                <a:solidFill>
                  <a:srgbClr val="373741"/>
                </a:solidFill>
              </a:defRPr>
            </a:lvl3pPr>
            <a:lvl4pPr marL="1371600" indent="0">
              <a:buNone/>
              <a:defRPr sz="1800">
                <a:solidFill>
                  <a:srgbClr val="373741"/>
                </a:solidFill>
              </a:defRPr>
            </a:lvl4pPr>
            <a:lvl5pPr marL="1828800" indent="0">
              <a:buNone/>
              <a:defRPr sz="1800">
                <a:solidFill>
                  <a:srgbClr val="373741"/>
                </a:solidFill>
              </a:defRPr>
            </a:lvl5pPr>
          </a:lstStyle>
          <a:p>
            <a:pPr lvl="0"/>
            <a:r>
              <a:rPr lang="en-US" dirty="0"/>
              <a:t>Click to edit Master text styles</a:t>
            </a:r>
            <a:endParaRPr lang="en-GB" dirty="0"/>
          </a:p>
        </p:txBody>
      </p:sp>
      <p:sp>
        <p:nvSpPr>
          <p:cNvPr id="15" name="Text Placeholder 13">
            <a:extLst>
              <a:ext uri="{FF2B5EF4-FFF2-40B4-BE49-F238E27FC236}">
                <a16:creationId xmlns:a16="http://schemas.microsoft.com/office/drawing/2014/main" id="{7352F9CA-E2FD-4025-952B-9E0BE8A2BA1D}"/>
              </a:ext>
            </a:extLst>
          </p:cNvPr>
          <p:cNvSpPr>
            <a:spLocks noGrp="1"/>
          </p:cNvSpPr>
          <p:nvPr>
            <p:ph type="body" sz="quarter" idx="17"/>
          </p:nvPr>
        </p:nvSpPr>
        <p:spPr>
          <a:xfrm>
            <a:off x="1499628" y="1965474"/>
            <a:ext cx="3083223" cy="369886"/>
          </a:xfrm>
          <a:prstGeom prst="roundRect">
            <a:avLst>
              <a:gd name="adj" fmla="val 25321"/>
            </a:avLst>
          </a:prstGeom>
          <a:solidFill>
            <a:srgbClr val="373741"/>
          </a:solidFill>
          <a:effectLst>
            <a:softEdge rad="0"/>
          </a:effectLst>
        </p:spPr>
        <p:txBody>
          <a:bodyPr anchor="ctr" anchorCtr="0"/>
          <a:lstStyle>
            <a:lvl1pPr marL="0" indent="0" algn="ctr">
              <a:buNone/>
              <a:defRPr sz="1100">
                <a:solidFill>
                  <a:schemeClr val="bg1"/>
                </a:solidFill>
              </a:defRPr>
            </a:lvl1pPr>
            <a:lvl2pPr marL="457200" indent="0">
              <a:buNone/>
              <a:defRPr sz="1800">
                <a:solidFill>
                  <a:srgbClr val="373741"/>
                </a:solidFill>
              </a:defRPr>
            </a:lvl2pPr>
            <a:lvl3pPr marL="914400" indent="0">
              <a:buNone/>
              <a:defRPr sz="1800">
                <a:solidFill>
                  <a:srgbClr val="373741"/>
                </a:solidFill>
              </a:defRPr>
            </a:lvl3pPr>
            <a:lvl4pPr marL="1371600" indent="0">
              <a:buNone/>
              <a:defRPr sz="1800">
                <a:solidFill>
                  <a:srgbClr val="373741"/>
                </a:solidFill>
              </a:defRPr>
            </a:lvl4pPr>
            <a:lvl5pPr marL="1828800" indent="0">
              <a:buNone/>
              <a:defRPr sz="1800">
                <a:solidFill>
                  <a:srgbClr val="373741"/>
                </a:solidFill>
              </a:defRPr>
            </a:lvl5pPr>
          </a:lstStyle>
          <a:p>
            <a:pPr lvl="0"/>
            <a:endParaRPr lang="en-GB" dirty="0"/>
          </a:p>
        </p:txBody>
      </p:sp>
      <p:sp>
        <p:nvSpPr>
          <p:cNvPr id="16" name="Text Placeholder 13">
            <a:extLst>
              <a:ext uri="{FF2B5EF4-FFF2-40B4-BE49-F238E27FC236}">
                <a16:creationId xmlns:a16="http://schemas.microsoft.com/office/drawing/2014/main" id="{B8D5F1C9-D7F1-4689-A909-0991683FD226}"/>
              </a:ext>
            </a:extLst>
          </p:cNvPr>
          <p:cNvSpPr>
            <a:spLocks noGrp="1"/>
          </p:cNvSpPr>
          <p:nvPr>
            <p:ph type="body" sz="quarter" idx="18"/>
          </p:nvPr>
        </p:nvSpPr>
        <p:spPr>
          <a:xfrm>
            <a:off x="4709355" y="1965474"/>
            <a:ext cx="3083223" cy="369886"/>
          </a:xfrm>
          <a:prstGeom prst="roundRect">
            <a:avLst>
              <a:gd name="adj" fmla="val 25321"/>
            </a:avLst>
          </a:prstGeom>
          <a:solidFill>
            <a:srgbClr val="373741"/>
          </a:solidFill>
          <a:effectLst>
            <a:softEdge rad="0"/>
          </a:effectLst>
        </p:spPr>
        <p:txBody>
          <a:bodyPr anchor="ctr" anchorCtr="0"/>
          <a:lstStyle>
            <a:lvl1pPr marL="0" indent="0" algn="ctr">
              <a:buNone/>
              <a:defRPr sz="1100">
                <a:solidFill>
                  <a:schemeClr val="bg1"/>
                </a:solidFill>
              </a:defRPr>
            </a:lvl1pPr>
            <a:lvl2pPr marL="457200" indent="0">
              <a:buNone/>
              <a:defRPr sz="1800">
                <a:solidFill>
                  <a:srgbClr val="373741"/>
                </a:solidFill>
              </a:defRPr>
            </a:lvl2pPr>
            <a:lvl3pPr marL="914400" indent="0">
              <a:buNone/>
              <a:defRPr sz="1800">
                <a:solidFill>
                  <a:srgbClr val="373741"/>
                </a:solidFill>
              </a:defRPr>
            </a:lvl3pPr>
            <a:lvl4pPr marL="1371600" indent="0">
              <a:buNone/>
              <a:defRPr sz="1800">
                <a:solidFill>
                  <a:srgbClr val="373741"/>
                </a:solidFill>
              </a:defRPr>
            </a:lvl4pPr>
            <a:lvl5pPr marL="1828800" indent="0">
              <a:buNone/>
              <a:defRPr sz="1800">
                <a:solidFill>
                  <a:srgbClr val="373741"/>
                </a:solidFill>
              </a:defRPr>
            </a:lvl5pPr>
          </a:lstStyle>
          <a:p>
            <a:pPr lvl="0"/>
            <a:endParaRPr lang="en-GB" dirty="0"/>
          </a:p>
        </p:txBody>
      </p:sp>
      <p:sp>
        <p:nvSpPr>
          <p:cNvPr id="17" name="Text Placeholder 13">
            <a:extLst>
              <a:ext uri="{FF2B5EF4-FFF2-40B4-BE49-F238E27FC236}">
                <a16:creationId xmlns:a16="http://schemas.microsoft.com/office/drawing/2014/main" id="{B4D574F0-2A50-4BCB-9BE6-0EA10D00319C}"/>
              </a:ext>
            </a:extLst>
          </p:cNvPr>
          <p:cNvSpPr>
            <a:spLocks noGrp="1"/>
          </p:cNvSpPr>
          <p:nvPr>
            <p:ph type="body" sz="quarter" idx="19"/>
          </p:nvPr>
        </p:nvSpPr>
        <p:spPr>
          <a:xfrm>
            <a:off x="3094656" y="2467322"/>
            <a:ext cx="1488195" cy="967754"/>
          </a:xfrm>
          <a:prstGeom prst="roundRect">
            <a:avLst>
              <a:gd name="adj" fmla="val 10428"/>
            </a:avLst>
          </a:prstGeom>
          <a:solidFill>
            <a:schemeClr val="bg1"/>
          </a:solidFill>
          <a:effectLst>
            <a:softEdge rad="0"/>
          </a:effectLst>
        </p:spPr>
        <p:txBody>
          <a:bodyPr anchor="ctr" anchorCtr="0"/>
          <a:lstStyle>
            <a:lvl1pPr marL="0" indent="0" algn="ctr">
              <a:buNone/>
              <a:defRPr sz="1000">
                <a:solidFill>
                  <a:srgbClr val="373741"/>
                </a:solidFill>
              </a:defRPr>
            </a:lvl1pPr>
            <a:lvl2pPr marL="457200" indent="0">
              <a:buNone/>
              <a:defRPr sz="1800">
                <a:solidFill>
                  <a:srgbClr val="373741"/>
                </a:solidFill>
              </a:defRPr>
            </a:lvl2pPr>
            <a:lvl3pPr marL="914400" indent="0">
              <a:buNone/>
              <a:defRPr sz="1800">
                <a:solidFill>
                  <a:srgbClr val="373741"/>
                </a:solidFill>
              </a:defRPr>
            </a:lvl3pPr>
            <a:lvl4pPr marL="1371600" indent="0">
              <a:buNone/>
              <a:defRPr sz="1800">
                <a:solidFill>
                  <a:srgbClr val="373741"/>
                </a:solidFill>
              </a:defRPr>
            </a:lvl4pPr>
            <a:lvl5pPr marL="1828800" indent="0">
              <a:buNone/>
              <a:defRPr sz="1800">
                <a:solidFill>
                  <a:srgbClr val="373741"/>
                </a:solidFill>
              </a:defRPr>
            </a:lvl5pPr>
          </a:lstStyle>
          <a:p>
            <a:pPr lvl="0"/>
            <a:endParaRPr lang="en-GB" dirty="0"/>
          </a:p>
        </p:txBody>
      </p:sp>
      <p:sp>
        <p:nvSpPr>
          <p:cNvPr id="19" name="Text Placeholder 13">
            <a:extLst>
              <a:ext uri="{FF2B5EF4-FFF2-40B4-BE49-F238E27FC236}">
                <a16:creationId xmlns:a16="http://schemas.microsoft.com/office/drawing/2014/main" id="{C2D486FD-D4A5-4FB3-BF34-F74F9BDFD434}"/>
              </a:ext>
            </a:extLst>
          </p:cNvPr>
          <p:cNvSpPr>
            <a:spLocks noGrp="1"/>
          </p:cNvSpPr>
          <p:nvPr>
            <p:ph type="body" sz="quarter" idx="20"/>
          </p:nvPr>
        </p:nvSpPr>
        <p:spPr>
          <a:xfrm>
            <a:off x="1499628" y="3548210"/>
            <a:ext cx="1488195" cy="967754"/>
          </a:xfrm>
          <a:prstGeom prst="roundRect">
            <a:avLst>
              <a:gd name="adj" fmla="val 10428"/>
            </a:avLst>
          </a:prstGeom>
          <a:solidFill>
            <a:schemeClr val="bg1"/>
          </a:solidFill>
          <a:effectLst>
            <a:softEdge rad="0"/>
          </a:effectLst>
        </p:spPr>
        <p:txBody>
          <a:bodyPr anchor="ctr" anchorCtr="0"/>
          <a:lstStyle>
            <a:lvl1pPr marL="0" indent="0" algn="ctr">
              <a:buNone/>
              <a:defRPr sz="1000">
                <a:solidFill>
                  <a:srgbClr val="373741"/>
                </a:solidFill>
              </a:defRPr>
            </a:lvl1pPr>
            <a:lvl2pPr marL="457200" indent="0">
              <a:buNone/>
              <a:defRPr sz="1800">
                <a:solidFill>
                  <a:srgbClr val="373741"/>
                </a:solidFill>
              </a:defRPr>
            </a:lvl2pPr>
            <a:lvl3pPr marL="914400" indent="0">
              <a:buNone/>
              <a:defRPr sz="1800">
                <a:solidFill>
                  <a:srgbClr val="373741"/>
                </a:solidFill>
              </a:defRPr>
            </a:lvl3pPr>
            <a:lvl4pPr marL="1371600" indent="0">
              <a:buNone/>
              <a:defRPr sz="1800">
                <a:solidFill>
                  <a:srgbClr val="373741"/>
                </a:solidFill>
              </a:defRPr>
            </a:lvl4pPr>
            <a:lvl5pPr marL="1828800" indent="0">
              <a:buNone/>
              <a:defRPr sz="1800">
                <a:solidFill>
                  <a:srgbClr val="373741"/>
                </a:solidFill>
              </a:defRPr>
            </a:lvl5pPr>
          </a:lstStyle>
          <a:p>
            <a:pPr lvl="0"/>
            <a:endParaRPr lang="en-GB" dirty="0"/>
          </a:p>
        </p:txBody>
      </p:sp>
      <p:sp>
        <p:nvSpPr>
          <p:cNvPr id="20" name="Text Placeholder 13">
            <a:extLst>
              <a:ext uri="{FF2B5EF4-FFF2-40B4-BE49-F238E27FC236}">
                <a16:creationId xmlns:a16="http://schemas.microsoft.com/office/drawing/2014/main" id="{8E5FDB5D-183A-45EF-A18B-A33783905F51}"/>
              </a:ext>
            </a:extLst>
          </p:cNvPr>
          <p:cNvSpPr>
            <a:spLocks noGrp="1"/>
          </p:cNvSpPr>
          <p:nvPr>
            <p:ph type="body" sz="quarter" idx="21"/>
          </p:nvPr>
        </p:nvSpPr>
        <p:spPr>
          <a:xfrm>
            <a:off x="3094656" y="3548210"/>
            <a:ext cx="1488195" cy="967754"/>
          </a:xfrm>
          <a:prstGeom prst="roundRect">
            <a:avLst>
              <a:gd name="adj" fmla="val 10428"/>
            </a:avLst>
          </a:prstGeom>
          <a:solidFill>
            <a:schemeClr val="bg1"/>
          </a:solidFill>
          <a:effectLst>
            <a:softEdge rad="0"/>
          </a:effectLst>
        </p:spPr>
        <p:txBody>
          <a:bodyPr anchor="ctr" anchorCtr="0"/>
          <a:lstStyle>
            <a:lvl1pPr marL="0" indent="0" algn="ctr">
              <a:buNone/>
              <a:defRPr sz="1000">
                <a:solidFill>
                  <a:srgbClr val="373741"/>
                </a:solidFill>
              </a:defRPr>
            </a:lvl1pPr>
            <a:lvl2pPr marL="457200" indent="0">
              <a:buNone/>
              <a:defRPr sz="1800">
                <a:solidFill>
                  <a:srgbClr val="373741"/>
                </a:solidFill>
              </a:defRPr>
            </a:lvl2pPr>
            <a:lvl3pPr marL="914400" indent="0">
              <a:buNone/>
              <a:defRPr sz="1800">
                <a:solidFill>
                  <a:srgbClr val="373741"/>
                </a:solidFill>
              </a:defRPr>
            </a:lvl3pPr>
            <a:lvl4pPr marL="1371600" indent="0">
              <a:buNone/>
              <a:defRPr sz="1800">
                <a:solidFill>
                  <a:srgbClr val="373741"/>
                </a:solidFill>
              </a:defRPr>
            </a:lvl4pPr>
            <a:lvl5pPr marL="1828800" indent="0">
              <a:buNone/>
              <a:defRPr sz="1800">
                <a:solidFill>
                  <a:srgbClr val="373741"/>
                </a:solidFill>
              </a:defRPr>
            </a:lvl5pPr>
          </a:lstStyle>
          <a:p>
            <a:pPr lvl="0"/>
            <a:endParaRPr lang="en-GB" dirty="0"/>
          </a:p>
        </p:txBody>
      </p:sp>
      <p:sp>
        <p:nvSpPr>
          <p:cNvPr id="21" name="Text Placeholder 13">
            <a:extLst>
              <a:ext uri="{FF2B5EF4-FFF2-40B4-BE49-F238E27FC236}">
                <a16:creationId xmlns:a16="http://schemas.microsoft.com/office/drawing/2014/main" id="{259BE9F2-2F55-49C4-89E8-2D74106BA5D4}"/>
              </a:ext>
            </a:extLst>
          </p:cNvPr>
          <p:cNvSpPr>
            <a:spLocks noGrp="1"/>
          </p:cNvSpPr>
          <p:nvPr>
            <p:ph type="body" sz="quarter" idx="22"/>
          </p:nvPr>
        </p:nvSpPr>
        <p:spPr>
          <a:xfrm>
            <a:off x="4709355" y="2467322"/>
            <a:ext cx="1488195" cy="967754"/>
          </a:xfrm>
          <a:prstGeom prst="roundRect">
            <a:avLst>
              <a:gd name="adj" fmla="val 10428"/>
            </a:avLst>
          </a:prstGeom>
          <a:solidFill>
            <a:schemeClr val="bg1"/>
          </a:solidFill>
          <a:effectLst>
            <a:softEdge rad="0"/>
          </a:effectLst>
        </p:spPr>
        <p:txBody>
          <a:bodyPr anchor="ctr" anchorCtr="0"/>
          <a:lstStyle>
            <a:lvl1pPr marL="0" indent="0" algn="ctr">
              <a:buNone/>
              <a:defRPr sz="1000">
                <a:solidFill>
                  <a:srgbClr val="373741"/>
                </a:solidFill>
              </a:defRPr>
            </a:lvl1pPr>
            <a:lvl2pPr marL="457200" indent="0">
              <a:buNone/>
              <a:defRPr sz="1800">
                <a:solidFill>
                  <a:srgbClr val="373741"/>
                </a:solidFill>
              </a:defRPr>
            </a:lvl2pPr>
            <a:lvl3pPr marL="914400" indent="0">
              <a:buNone/>
              <a:defRPr sz="1800">
                <a:solidFill>
                  <a:srgbClr val="373741"/>
                </a:solidFill>
              </a:defRPr>
            </a:lvl3pPr>
            <a:lvl4pPr marL="1371600" indent="0">
              <a:buNone/>
              <a:defRPr sz="1800">
                <a:solidFill>
                  <a:srgbClr val="373741"/>
                </a:solidFill>
              </a:defRPr>
            </a:lvl4pPr>
            <a:lvl5pPr marL="1828800" indent="0">
              <a:buNone/>
              <a:defRPr sz="1800">
                <a:solidFill>
                  <a:srgbClr val="373741"/>
                </a:solidFill>
              </a:defRPr>
            </a:lvl5pPr>
          </a:lstStyle>
          <a:p>
            <a:pPr lvl="0"/>
            <a:endParaRPr lang="en-GB" dirty="0"/>
          </a:p>
        </p:txBody>
      </p:sp>
      <p:sp>
        <p:nvSpPr>
          <p:cNvPr id="22" name="Text Placeholder 13">
            <a:extLst>
              <a:ext uri="{FF2B5EF4-FFF2-40B4-BE49-F238E27FC236}">
                <a16:creationId xmlns:a16="http://schemas.microsoft.com/office/drawing/2014/main" id="{15DD8CB4-0364-489E-9CE7-26A5D6154B28}"/>
              </a:ext>
            </a:extLst>
          </p:cNvPr>
          <p:cNvSpPr>
            <a:spLocks noGrp="1"/>
          </p:cNvSpPr>
          <p:nvPr>
            <p:ph type="body" sz="quarter" idx="23"/>
          </p:nvPr>
        </p:nvSpPr>
        <p:spPr>
          <a:xfrm>
            <a:off x="6304383" y="2467322"/>
            <a:ext cx="1488195" cy="967754"/>
          </a:xfrm>
          <a:prstGeom prst="roundRect">
            <a:avLst>
              <a:gd name="adj" fmla="val 10428"/>
            </a:avLst>
          </a:prstGeom>
          <a:solidFill>
            <a:schemeClr val="bg1"/>
          </a:solidFill>
          <a:effectLst>
            <a:softEdge rad="0"/>
          </a:effectLst>
        </p:spPr>
        <p:txBody>
          <a:bodyPr anchor="ctr" anchorCtr="0"/>
          <a:lstStyle>
            <a:lvl1pPr marL="0" indent="0" algn="ctr">
              <a:buNone/>
              <a:defRPr sz="1000">
                <a:solidFill>
                  <a:srgbClr val="373741"/>
                </a:solidFill>
              </a:defRPr>
            </a:lvl1pPr>
            <a:lvl2pPr marL="457200" indent="0">
              <a:buNone/>
              <a:defRPr sz="1800">
                <a:solidFill>
                  <a:srgbClr val="373741"/>
                </a:solidFill>
              </a:defRPr>
            </a:lvl2pPr>
            <a:lvl3pPr marL="914400" indent="0">
              <a:buNone/>
              <a:defRPr sz="1800">
                <a:solidFill>
                  <a:srgbClr val="373741"/>
                </a:solidFill>
              </a:defRPr>
            </a:lvl3pPr>
            <a:lvl4pPr marL="1371600" indent="0">
              <a:buNone/>
              <a:defRPr sz="1800">
                <a:solidFill>
                  <a:srgbClr val="373741"/>
                </a:solidFill>
              </a:defRPr>
            </a:lvl4pPr>
            <a:lvl5pPr marL="1828800" indent="0">
              <a:buNone/>
              <a:defRPr sz="1800">
                <a:solidFill>
                  <a:srgbClr val="373741"/>
                </a:solidFill>
              </a:defRPr>
            </a:lvl5pPr>
          </a:lstStyle>
          <a:p>
            <a:pPr lvl="0"/>
            <a:endParaRPr lang="en-GB" dirty="0"/>
          </a:p>
        </p:txBody>
      </p:sp>
      <p:sp>
        <p:nvSpPr>
          <p:cNvPr id="23" name="Text Placeholder 13">
            <a:extLst>
              <a:ext uri="{FF2B5EF4-FFF2-40B4-BE49-F238E27FC236}">
                <a16:creationId xmlns:a16="http://schemas.microsoft.com/office/drawing/2014/main" id="{728257AC-4218-4A27-9432-A86A309A71DB}"/>
              </a:ext>
            </a:extLst>
          </p:cNvPr>
          <p:cNvSpPr>
            <a:spLocks noGrp="1"/>
          </p:cNvSpPr>
          <p:nvPr>
            <p:ph type="body" sz="quarter" idx="24"/>
          </p:nvPr>
        </p:nvSpPr>
        <p:spPr>
          <a:xfrm>
            <a:off x="4709355" y="3548210"/>
            <a:ext cx="1488195" cy="967754"/>
          </a:xfrm>
          <a:prstGeom prst="roundRect">
            <a:avLst>
              <a:gd name="adj" fmla="val 10428"/>
            </a:avLst>
          </a:prstGeom>
          <a:solidFill>
            <a:schemeClr val="bg1"/>
          </a:solidFill>
          <a:effectLst>
            <a:softEdge rad="0"/>
          </a:effectLst>
        </p:spPr>
        <p:txBody>
          <a:bodyPr anchor="ctr" anchorCtr="0"/>
          <a:lstStyle>
            <a:lvl1pPr marL="0" indent="0" algn="ctr">
              <a:buNone/>
              <a:defRPr sz="1000">
                <a:solidFill>
                  <a:srgbClr val="373741"/>
                </a:solidFill>
              </a:defRPr>
            </a:lvl1pPr>
            <a:lvl2pPr marL="457200" indent="0">
              <a:buNone/>
              <a:defRPr sz="1800">
                <a:solidFill>
                  <a:srgbClr val="373741"/>
                </a:solidFill>
              </a:defRPr>
            </a:lvl2pPr>
            <a:lvl3pPr marL="914400" indent="0">
              <a:buNone/>
              <a:defRPr sz="1800">
                <a:solidFill>
                  <a:srgbClr val="373741"/>
                </a:solidFill>
              </a:defRPr>
            </a:lvl3pPr>
            <a:lvl4pPr marL="1371600" indent="0">
              <a:buNone/>
              <a:defRPr sz="1800">
                <a:solidFill>
                  <a:srgbClr val="373741"/>
                </a:solidFill>
              </a:defRPr>
            </a:lvl4pPr>
            <a:lvl5pPr marL="1828800" indent="0">
              <a:buNone/>
              <a:defRPr sz="1800">
                <a:solidFill>
                  <a:srgbClr val="373741"/>
                </a:solidFill>
              </a:defRPr>
            </a:lvl5pPr>
          </a:lstStyle>
          <a:p>
            <a:pPr lvl="0"/>
            <a:endParaRPr lang="en-GB" dirty="0"/>
          </a:p>
        </p:txBody>
      </p:sp>
      <p:sp>
        <p:nvSpPr>
          <p:cNvPr id="24" name="Text Placeholder 13">
            <a:extLst>
              <a:ext uri="{FF2B5EF4-FFF2-40B4-BE49-F238E27FC236}">
                <a16:creationId xmlns:a16="http://schemas.microsoft.com/office/drawing/2014/main" id="{C5E7071B-9547-435A-8624-57037ED186E0}"/>
              </a:ext>
            </a:extLst>
          </p:cNvPr>
          <p:cNvSpPr>
            <a:spLocks noGrp="1"/>
          </p:cNvSpPr>
          <p:nvPr>
            <p:ph type="body" sz="quarter" idx="25"/>
          </p:nvPr>
        </p:nvSpPr>
        <p:spPr>
          <a:xfrm>
            <a:off x="6304383" y="3548210"/>
            <a:ext cx="1488195" cy="967754"/>
          </a:xfrm>
          <a:prstGeom prst="roundRect">
            <a:avLst>
              <a:gd name="adj" fmla="val 10428"/>
            </a:avLst>
          </a:prstGeom>
          <a:solidFill>
            <a:schemeClr val="bg1"/>
          </a:solidFill>
          <a:effectLst>
            <a:softEdge rad="0"/>
          </a:effectLst>
        </p:spPr>
        <p:txBody>
          <a:bodyPr anchor="ctr" anchorCtr="0"/>
          <a:lstStyle>
            <a:lvl1pPr marL="0" indent="0" algn="ctr">
              <a:buNone/>
              <a:defRPr sz="1000">
                <a:solidFill>
                  <a:srgbClr val="373741"/>
                </a:solidFill>
              </a:defRPr>
            </a:lvl1pPr>
            <a:lvl2pPr marL="457200" indent="0">
              <a:buNone/>
              <a:defRPr sz="1800">
                <a:solidFill>
                  <a:srgbClr val="373741"/>
                </a:solidFill>
              </a:defRPr>
            </a:lvl2pPr>
            <a:lvl3pPr marL="914400" indent="0">
              <a:buNone/>
              <a:defRPr sz="1800">
                <a:solidFill>
                  <a:srgbClr val="373741"/>
                </a:solidFill>
              </a:defRPr>
            </a:lvl3pPr>
            <a:lvl4pPr marL="1371600" indent="0">
              <a:buNone/>
              <a:defRPr sz="1800">
                <a:solidFill>
                  <a:srgbClr val="373741"/>
                </a:solidFill>
              </a:defRPr>
            </a:lvl4pPr>
            <a:lvl5pPr marL="1828800" indent="0">
              <a:buNone/>
              <a:defRPr sz="1800">
                <a:solidFill>
                  <a:srgbClr val="373741"/>
                </a:solidFill>
              </a:defRPr>
            </a:lvl5pPr>
          </a:lstStyle>
          <a:p>
            <a:pPr lvl="0"/>
            <a:endParaRPr lang="en-GB" dirty="0"/>
          </a:p>
        </p:txBody>
      </p:sp>
      <p:sp>
        <p:nvSpPr>
          <p:cNvPr id="25" name="Text Placeholder 13">
            <a:extLst>
              <a:ext uri="{FF2B5EF4-FFF2-40B4-BE49-F238E27FC236}">
                <a16:creationId xmlns:a16="http://schemas.microsoft.com/office/drawing/2014/main" id="{C9F60FD1-A5C1-4C5F-ABDD-6B445CA4FFCE}"/>
              </a:ext>
            </a:extLst>
          </p:cNvPr>
          <p:cNvSpPr>
            <a:spLocks noGrp="1"/>
          </p:cNvSpPr>
          <p:nvPr>
            <p:ph type="body" sz="quarter" idx="26"/>
          </p:nvPr>
        </p:nvSpPr>
        <p:spPr>
          <a:xfrm rot="16200000">
            <a:off x="702958" y="2807972"/>
            <a:ext cx="967755" cy="286454"/>
          </a:xfrm>
          <a:prstGeom prst="roundRect">
            <a:avLst>
              <a:gd name="adj" fmla="val 25321"/>
            </a:avLst>
          </a:prstGeom>
          <a:solidFill>
            <a:srgbClr val="87878D"/>
          </a:solidFill>
          <a:effectLst>
            <a:softEdge rad="0"/>
          </a:effectLst>
        </p:spPr>
        <p:txBody>
          <a:bodyPr anchor="ctr" anchorCtr="0"/>
          <a:lstStyle>
            <a:lvl1pPr marL="0" indent="0" algn="ctr">
              <a:buNone/>
              <a:defRPr sz="800">
                <a:solidFill>
                  <a:schemeClr val="tx1"/>
                </a:solidFill>
              </a:defRPr>
            </a:lvl1pPr>
            <a:lvl2pPr marL="457200" indent="0">
              <a:buNone/>
              <a:defRPr sz="1800">
                <a:solidFill>
                  <a:srgbClr val="373741"/>
                </a:solidFill>
              </a:defRPr>
            </a:lvl2pPr>
            <a:lvl3pPr marL="914400" indent="0">
              <a:buNone/>
              <a:defRPr sz="1800">
                <a:solidFill>
                  <a:srgbClr val="373741"/>
                </a:solidFill>
              </a:defRPr>
            </a:lvl3pPr>
            <a:lvl4pPr marL="1371600" indent="0">
              <a:buNone/>
              <a:defRPr sz="1800">
                <a:solidFill>
                  <a:srgbClr val="373741"/>
                </a:solidFill>
              </a:defRPr>
            </a:lvl4pPr>
            <a:lvl5pPr marL="1828800" indent="0">
              <a:buNone/>
              <a:defRPr sz="1800">
                <a:solidFill>
                  <a:srgbClr val="373741"/>
                </a:solidFill>
              </a:defRPr>
            </a:lvl5pPr>
          </a:lstStyle>
          <a:p>
            <a:pPr lvl="0"/>
            <a:endParaRPr lang="en-GB" dirty="0"/>
          </a:p>
        </p:txBody>
      </p:sp>
      <p:sp>
        <p:nvSpPr>
          <p:cNvPr id="29" name="Text Placeholder 13">
            <a:extLst>
              <a:ext uri="{FF2B5EF4-FFF2-40B4-BE49-F238E27FC236}">
                <a16:creationId xmlns:a16="http://schemas.microsoft.com/office/drawing/2014/main" id="{E97E9822-8219-49FF-8069-4187181DBDA6}"/>
              </a:ext>
            </a:extLst>
          </p:cNvPr>
          <p:cNvSpPr>
            <a:spLocks noGrp="1"/>
          </p:cNvSpPr>
          <p:nvPr>
            <p:ph type="body" sz="quarter" idx="28"/>
          </p:nvPr>
        </p:nvSpPr>
        <p:spPr>
          <a:xfrm rot="16200000">
            <a:off x="702958" y="3888861"/>
            <a:ext cx="967755" cy="286454"/>
          </a:xfrm>
          <a:prstGeom prst="roundRect">
            <a:avLst>
              <a:gd name="adj" fmla="val 25321"/>
            </a:avLst>
          </a:prstGeom>
          <a:solidFill>
            <a:srgbClr val="87878D"/>
          </a:solidFill>
          <a:effectLst>
            <a:softEdge rad="0"/>
          </a:effectLst>
        </p:spPr>
        <p:txBody>
          <a:bodyPr anchor="ctr" anchorCtr="0"/>
          <a:lstStyle>
            <a:lvl1pPr marL="0" indent="0" algn="ctr">
              <a:buNone/>
              <a:defRPr sz="800">
                <a:solidFill>
                  <a:schemeClr val="tx1"/>
                </a:solidFill>
              </a:defRPr>
            </a:lvl1pPr>
            <a:lvl2pPr marL="457200" indent="0">
              <a:buNone/>
              <a:defRPr sz="1800">
                <a:solidFill>
                  <a:srgbClr val="373741"/>
                </a:solidFill>
              </a:defRPr>
            </a:lvl2pPr>
            <a:lvl3pPr marL="914400" indent="0">
              <a:buNone/>
              <a:defRPr sz="1800">
                <a:solidFill>
                  <a:srgbClr val="373741"/>
                </a:solidFill>
              </a:defRPr>
            </a:lvl3pPr>
            <a:lvl4pPr marL="1371600" indent="0">
              <a:buNone/>
              <a:defRPr sz="1800">
                <a:solidFill>
                  <a:srgbClr val="373741"/>
                </a:solidFill>
              </a:defRPr>
            </a:lvl4pPr>
            <a:lvl5pPr marL="1828800" indent="0">
              <a:buNone/>
              <a:defRPr sz="1800">
                <a:solidFill>
                  <a:srgbClr val="373741"/>
                </a:solidFill>
              </a:defRPr>
            </a:lvl5pPr>
          </a:lstStyle>
          <a:p>
            <a:pPr lvl="0"/>
            <a:endParaRPr lang="en-GB" dirty="0"/>
          </a:p>
        </p:txBody>
      </p:sp>
      <p:sp>
        <p:nvSpPr>
          <p:cNvPr id="30" name="bg object 16">
            <a:extLst>
              <a:ext uri="{FF2B5EF4-FFF2-40B4-BE49-F238E27FC236}">
                <a16:creationId xmlns:a16="http://schemas.microsoft.com/office/drawing/2014/main" id="{16199245-CB6B-460F-8E4A-0B88E216404B}"/>
              </a:ext>
            </a:extLst>
          </p:cNvPr>
          <p:cNvSpPr/>
          <p:nvPr userDrawn="1"/>
        </p:nvSpPr>
        <p:spPr>
          <a:xfrm>
            <a:off x="5206365" y="4415755"/>
            <a:ext cx="3937635" cy="736600"/>
          </a:xfrm>
          <a:custGeom>
            <a:avLst/>
            <a:gdLst/>
            <a:ahLst/>
            <a:cxnLst/>
            <a:rect l="l" t="t" r="r" b="b"/>
            <a:pathLst>
              <a:path w="3937634" h="736600">
                <a:moveTo>
                  <a:pt x="3937115" y="0"/>
                </a:moveTo>
                <a:lnTo>
                  <a:pt x="3714891" y="56713"/>
                </a:lnTo>
                <a:lnTo>
                  <a:pt x="3300710" y="157331"/>
                </a:lnTo>
                <a:lnTo>
                  <a:pt x="2883849" y="252132"/>
                </a:lnTo>
                <a:lnTo>
                  <a:pt x="2464345" y="341065"/>
                </a:lnTo>
                <a:lnTo>
                  <a:pt x="2042235" y="424079"/>
                </a:lnTo>
                <a:lnTo>
                  <a:pt x="1617554" y="501124"/>
                </a:lnTo>
                <a:lnTo>
                  <a:pt x="1096463" y="586966"/>
                </a:lnTo>
                <a:lnTo>
                  <a:pt x="532854" y="669029"/>
                </a:lnTo>
                <a:lnTo>
                  <a:pt x="0" y="736281"/>
                </a:lnTo>
                <a:lnTo>
                  <a:pt x="3937115" y="736281"/>
                </a:lnTo>
                <a:lnTo>
                  <a:pt x="3937115" y="0"/>
                </a:lnTo>
                <a:close/>
              </a:path>
            </a:pathLst>
          </a:custGeom>
          <a:solidFill>
            <a:srgbClr val="D50032"/>
          </a:solidFill>
        </p:spPr>
        <p:txBody>
          <a:bodyPr wrap="square" lIns="0" tIns="0" rIns="0" bIns="0" rtlCol="0"/>
          <a:lstStyle/>
          <a:p>
            <a:endParaRPr/>
          </a:p>
        </p:txBody>
      </p:sp>
      <p:sp>
        <p:nvSpPr>
          <p:cNvPr id="32" name="TextBox 31">
            <a:extLst>
              <a:ext uri="{FF2B5EF4-FFF2-40B4-BE49-F238E27FC236}">
                <a16:creationId xmlns:a16="http://schemas.microsoft.com/office/drawing/2014/main" id="{D3F1C941-997E-4605-86C6-1073FD794FCA}"/>
              </a:ext>
            </a:extLst>
          </p:cNvPr>
          <p:cNvSpPr txBox="1">
            <a:spLocks noChangeArrowheads="1"/>
          </p:cNvSpPr>
          <p:nvPr userDrawn="1"/>
        </p:nvSpPr>
        <p:spPr bwMode="auto">
          <a:xfrm>
            <a:off x="8460432" y="4795072"/>
            <a:ext cx="46174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fld id="{D4CAEDFB-0E4E-446F-BAD1-7DCAAF5D9090}" type="slidenum">
              <a:rPr lang="en-US" sz="900" smtClean="0">
                <a:solidFill>
                  <a:schemeClr val="bg1"/>
                </a:solidFill>
              </a:rPr>
              <a:pPr algn="r" eaLnBrk="1" hangingPunct="1">
                <a:defRPr/>
              </a:pPr>
              <a:t>‹#›</a:t>
            </a:fld>
            <a:endParaRPr lang="en-US" sz="900" dirty="0">
              <a:solidFill>
                <a:schemeClr val="bg1"/>
              </a:solidFill>
            </a:endParaRPr>
          </a:p>
        </p:txBody>
      </p:sp>
      <p:sp>
        <p:nvSpPr>
          <p:cNvPr id="33" name="Text Placeholder 2">
            <a:extLst>
              <a:ext uri="{FF2B5EF4-FFF2-40B4-BE49-F238E27FC236}">
                <a16:creationId xmlns:a16="http://schemas.microsoft.com/office/drawing/2014/main" id="{46F73A8B-86EF-4AB4-89AB-B361B5BF3991}"/>
              </a:ext>
            </a:extLst>
          </p:cNvPr>
          <p:cNvSpPr>
            <a:spLocks noGrp="1"/>
          </p:cNvSpPr>
          <p:nvPr>
            <p:ph type="body" sz="quarter" idx="29" hasCustomPrompt="1"/>
          </p:nvPr>
        </p:nvSpPr>
        <p:spPr>
          <a:xfrm>
            <a:off x="324000" y="4794026"/>
            <a:ext cx="2736850" cy="307975"/>
          </a:xfrm>
          <a:prstGeom prst="rect">
            <a:avLst/>
          </a:prstGeom>
        </p:spPr>
        <p:txBody>
          <a:bodyPr anchor="t"/>
          <a:lstStyle>
            <a:lvl1pPr marL="0" indent="0">
              <a:buFontTx/>
              <a:buNone/>
              <a:defRPr sz="900">
                <a:solidFill>
                  <a:srgbClr val="373741"/>
                </a:solidFill>
              </a:defRPr>
            </a:lvl1pPr>
            <a:lvl2pPr marL="457200" indent="0">
              <a:buFontTx/>
              <a:buNone/>
              <a:defRPr sz="1400"/>
            </a:lvl2pPr>
            <a:lvl3pPr marL="914400" indent="0">
              <a:buFontTx/>
              <a:buNone/>
              <a:defRPr sz="1400"/>
            </a:lvl3pPr>
            <a:lvl4pPr marL="1371600" indent="0">
              <a:buFontTx/>
              <a:buNone/>
              <a:defRPr sz="1400"/>
            </a:lvl4pPr>
            <a:lvl5pPr marL="1828800" indent="0">
              <a:buFontTx/>
              <a:buNone/>
              <a:defRPr sz="1400"/>
            </a:lvl5pPr>
          </a:lstStyle>
          <a:p>
            <a:pPr lvl="0"/>
            <a:r>
              <a:rPr lang="en-US" dirty="0"/>
              <a:t>Source</a:t>
            </a:r>
            <a:endParaRPr lang="en-GB" dirty="0"/>
          </a:p>
        </p:txBody>
      </p:sp>
      <p:sp>
        <p:nvSpPr>
          <p:cNvPr id="3" name="Text Placeholder 2">
            <a:extLst>
              <a:ext uri="{FF2B5EF4-FFF2-40B4-BE49-F238E27FC236}">
                <a16:creationId xmlns:a16="http://schemas.microsoft.com/office/drawing/2014/main" id="{6EF04E20-57B1-0489-3462-A218667C2C14}"/>
              </a:ext>
            </a:extLst>
          </p:cNvPr>
          <p:cNvSpPr>
            <a:spLocks noGrp="1"/>
          </p:cNvSpPr>
          <p:nvPr>
            <p:ph type="body" sz="quarter" idx="30" hasCustomPrompt="1"/>
          </p:nvPr>
        </p:nvSpPr>
        <p:spPr>
          <a:xfrm>
            <a:off x="324000" y="214482"/>
            <a:ext cx="6408738" cy="505471"/>
          </a:xfrm>
          <a:prstGeom prst="rect">
            <a:avLst/>
          </a:prstGeom>
        </p:spPr>
        <p:txBody>
          <a:bodyPr/>
          <a:lstStyle>
            <a:lvl1pPr marL="0" indent="0">
              <a:buNone/>
              <a:defRPr sz="2000" b="1">
                <a:solidFill>
                  <a:srgbClr val="D50032"/>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GB" dirty="0"/>
              <a:t>Header</a:t>
            </a:r>
          </a:p>
        </p:txBody>
      </p:sp>
    </p:spTree>
    <p:extLst>
      <p:ext uri="{BB962C8B-B14F-4D97-AF65-F5344CB8AC3E}">
        <p14:creationId xmlns:p14="http://schemas.microsoft.com/office/powerpoint/2010/main" val="8616323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5_Facts and figures ">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F8E7AA9-DA56-ED4B-A180-F97217280BC7}"/>
              </a:ext>
            </a:extLst>
          </p:cNvPr>
          <p:cNvSpPr/>
          <p:nvPr userDrawn="1"/>
        </p:nvSpPr>
        <p:spPr>
          <a:xfrm>
            <a:off x="1703" y="0"/>
            <a:ext cx="9142297" cy="5143500"/>
          </a:xfrm>
          <a:prstGeom prst="rect">
            <a:avLst/>
          </a:prstGeom>
          <a:solidFill>
            <a:srgbClr val="D50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D50032"/>
              </a:solidFill>
              <a:effectLst/>
              <a:uLnTx/>
              <a:uFillTx/>
              <a:latin typeface="Calibri" panose="020F0502020204030204"/>
              <a:ea typeface="+mn-ea"/>
              <a:cs typeface="+mn-cs"/>
            </a:endParaRPr>
          </a:p>
        </p:txBody>
      </p:sp>
      <p:sp>
        <p:nvSpPr>
          <p:cNvPr id="5" name="Rectangle: Rounded Corners 4">
            <a:extLst>
              <a:ext uri="{FF2B5EF4-FFF2-40B4-BE49-F238E27FC236}">
                <a16:creationId xmlns:a16="http://schemas.microsoft.com/office/drawing/2014/main" id="{4D432A28-A523-110D-26CC-FD7047B30D2D}"/>
              </a:ext>
            </a:extLst>
          </p:cNvPr>
          <p:cNvSpPr/>
          <p:nvPr userDrawn="1"/>
        </p:nvSpPr>
        <p:spPr>
          <a:xfrm>
            <a:off x="800100" y="1283250"/>
            <a:ext cx="7470560" cy="2872676"/>
          </a:xfrm>
          <a:prstGeom prst="roundRect">
            <a:avLst>
              <a:gd name="adj" fmla="val 442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6"/>
          <p:cNvSpPr>
            <a:spLocks noGrp="1"/>
          </p:cNvSpPr>
          <p:nvPr>
            <p:ph type="body" sz="quarter" idx="15"/>
          </p:nvPr>
        </p:nvSpPr>
        <p:spPr>
          <a:xfrm>
            <a:off x="1058083" y="2275719"/>
            <a:ext cx="2176718" cy="921544"/>
          </a:xfrm>
        </p:spPr>
        <p:txBody>
          <a:bodyPr>
            <a:normAutofit/>
          </a:bodyPr>
          <a:lstStyle>
            <a:lvl1pPr marL="0" indent="0">
              <a:buNone/>
              <a:defRPr sz="1200">
                <a:solidFill>
                  <a:srgbClr val="373741"/>
                </a:solidFill>
              </a:defRPr>
            </a:lvl1pPr>
          </a:lstStyle>
          <a:p>
            <a:endParaRPr lang="en-GB" sz="1125" dirty="0">
              <a:latin typeface="Arial" panose="020B0604020202020204" pitchFamily="34" charset="0"/>
              <a:cs typeface="Arial" panose="020B0604020202020204" pitchFamily="34" charset="0"/>
            </a:endParaRPr>
          </a:p>
        </p:txBody>
      </p:sp>
      <p:sp>
        <p:nvSpPr>
          <p:cNvPr id="21" name="Text Placeholder 7"/>
          <p:cNvSpPr>
            <a:spLocks noGrp="1"/>
          </p:cNvSpPr>
          <p:nvPr>
            <p:ph type="body" sz="quarter" idx="16"/>
          </p:nvPr>
        </p:nvSpPr>
        <p:spPr>
          <a:xfrm>
            <a:off x="3541618" y="2275719"/>
            <a:ext cx="2176718" cy="921544"/>
          </a:xfrm>
        </p:spPr>
        <p:txBody>
          <a:bodyPr>
            <a:normAutofit/>
          </a:bodyPr>
          <a:lstStyle>
            <a:lvl1pPr marL="0" indent="0">
              <a:buNone/>
              <a:defRPr sz="1200">
                <a:solidFill>
                  <a:srgbClr val="373741"/>
                </a:solidFill>
              </a:defRPr>
            </a:lvl1pPr>
          </a:lstStyle>
          <a:p>
            <a:endParaRPr lang="en-GB" sz="1125" dirty="0">
              <a:latin typeface="Arial" panose="020B0604020202020204" pitchFamily="34" charset="0"/>
              <a:cs typeface="Arial" panose="020B0604020202020204" pitchFamily="34" charset="0"/>
            </a:endParaRPr>
          </a:p>
        </p:txBody>
      </p:sp>
      <p:sp>
        <p:nvSpPr>
          <p:cNvPr id="24" name="Text Placeholder 8"/>
          <p:cNvSpPr>
            <a:spLocks noGrp="1"/>
          </p:cNvSpPr>
          <p:nvPr>
            <p:ph type="body" sz="quarter" idx="17"/>
          </p:nvPr>
        </p:nvSpPr>
        <p:spPr>
          <a:xfrm>
            <a:off x="5859805" y="2275719"/>
            <a:ext cx="2176718" cy="921544"/>
          </a:xfrm>
        </p:spPr>
        <p:txBody>
          <a:bodyPr>
            <a:normAutofit/>
          </a:bodyPr>
          <a:lstStyle>
            <a:lvl1pPr marL="0" indent="0">
              <a:buNone/>
              <a:defRPr sz="1200">
                <a:solidFill>
                  <a:srgbClr val="373741"/>
                </a:solidFill>
              </a:defRPr>
            </a:lvl1pPr>
          </a:lstStyle>
          <a:p>
            <a:endParaRPr lang="en-GB" sz="1125" dirty="0">
              <a:latin typeface="Arial" panose="020B0604020202020204" pitchFamily="34" charset="0"/>
              <a:cs typeface="Arial" panose="020B0604020202020204" pitchFamily="34" charset="0"/>
            </a:endParaRPr>
          </a:p>
        </p:txBody>
      </p:sp>
      <p:sp>
        <p:nvSpPr>
          <p:cNvPr id="26" name="Text Placeholder 2"/>
          <p:cNvSpPr>
            <a:spLocks noGrp="1"/>
          </p:cNvSpPr>
          <p:nvPr>
            <p:ph type="body" sz="quarter" idx="18" hasCustomPrompt="1"/>
          </p:nvPr>
        </p:nvSpPr>
        <p:spPr>
          <a:xfrm>
            <a:off x="1058082" y="1635601"/>
            <a:ext cx="872728" cy="511969"/>
          </a:xfrm>
        </p:spPr>
        <p:txBody>
          <a:bodyPr>
            <a:noAutofit/>
          </a:bodyPr>
          <a:lstStyle>
            <a:lvl1pPr marL="0" indent="0">
              <a:buFontTx/>
              <a:buNone/>
              <a:defRPr sz="2800">
                <a:solidFill>
                  <a:srgbClr val="D50032"/>
                </a:solidFill>
                <a:latin typeface="Arial" panose="020B0604020202020204" pitchFamily="34" charset="0"/>
                <a:cs typeface="Arial" panose="020B0604020202020204" pitchFamily="34" charset="0"/>
              </a:defRPr>
            </a:lvl1pPr>
          </a:lstStyle>
          <a:p>
            <a:pPr lvl="0"/>
            <a:r>
              <a:rPr lang="en-GB" dirty="0"/>
              <a:t>1.</a:t>
            </a:r>
          </a:p>
        </p:txBody>
      </p:sp>
      <p:sp>
        <p:nvSpPr>
          <p:cNvPr id="28" name="Text Placeholder 2"/>
          <p:cNvSpPr>
            <a:spLocks noGrp="1"/>
          </p:cNvSpPr>
          <p:nvPr>
            <p:ph type="body" sz="quarter" idx="19" hasCustomPrompt="1"/>
          </p:nvPr>
        </p:nvSpPr>
        <p:spPr>
          <a:xfrm>
            <a:off x="3541617" y="1635601"/>
            <a:ext cx="872728" cy="511969"/>
          </a:xfrm>
        </p:spPr>
        <p:txBody>
          <a:bodyPr>
            <a:noAutofit/>
          </a:bodyPr>
          <a:lstStyle>
            <a:lvl1pPr marL="0" indent="0">
              <a:buFontTx/>
              <a:buNone/>
              <a:defRPr sz="2800">
                <a:solidFill>
                  <a:srgbClr val="D50032"/>
                </a:solidFill>
                <a:latin typeface="Arial" panose="020B0604020202020204" pitchFamily="34" charset="0"/>
                <a:cs typeface="Arial" panose="020B0604020202020204" pitchFamily="34" charset="0"/>
              </a:defRPr>
            </a:lvl1pPr>
          </a:lstStyle>
          <a:p>
            <a:pPr lvl="0"/>
            <a:r>
              <a:rPr lang="en-GB" dirty="0"/>
              <a:t>2.</a:t>
            </a:r>
          </a:p>
        </p:txBody>
      </p:sp>
      <p:sp>
        <p:nvSpPr>
          <p:cNvPr id="29" name="Text Placeholder 2"/>
          <p:cNvSpPr>
            <a:spLocks noGrp="1"/>
          </p:cNvSpPr>
          <p:nvPr>
            <p:ph type="body" sz="quarter" idx="20" hasCustomPrompt="1"/>
          </p:nvPr>
        </p:nvSpPr>
        <p:spPr>
          <a:xfrm>
            <a:off x="5859805" y="1636707"/>
            <a:ext cx="872728" cy="511969"/>
          </a:xfrm>
        </p:spPr>
        <p:txBody>
          <a:bodyPr>
            <a:noAutofit/>
          </a:bodyPr>
          <a:lstStyle>
            <a:lvl1pPr marL="0" indent="0">
              <a:buFontTx/>
              <a:buNone/>
              <a:defRPr sz="2800">
                <a:solidFill>
                  <a:srgbClr val="D50032"/>
                </a:solidFill>
                <a:latin typeface="Arial" panose="020B0604020202020204" pitchFamily="34" charset="0"/>
                <a:cs typeface="Arial" panose="020B0604020202020204" pitchFamily="34" charset="0"/>
              </a:defRPr>
            </a:lvl1pPr>
          </a:lstStyle>
          <a:p>
            <a:pPr lvl="0"/>
            <a:r>
              <a:rPr lang="en-GB" dirty="0"/>
              <a:t>3.</a:t>
            </a:r>
          </a:p>
        </p:txBody>
      </p:sp>
      <p:sp>
        <p:nvSpPr>
          <p:cNvPr id="2" name="bg object 16">
            <a:extLst>
              <a:ext uri="{FF2B5EF4-FFF2-40B4-BE49-F238E27FC236}">
                <a16:creationId xmlns:a16="http://schemas.microsoft.com/office/drawing/2014/main" id="{FD48712D-224E-A737-21A7-8D2DA30FC878}"/>
              </a:ext>
            </a:extLst>
          </p:cNvPr>
          <p:cNvSpPr/>
          <p:nvPr userDrawn="1"/>
        </p:nvSpPr>
        <p:spPr>
          <a:xfrm>
            <a:off x="5206365" y="4415755"/>
            <a:ext cx="3937635" cy="736600"/>
          </a:xfrm>
          <a:custGeom>
            <a:avLst/>
            <a:gdLst/>
            <a:ahLst/>
            <a:cxnLst/>
            <a:rect l="l" t="t" r="r" b="b"/>
            <a:pathLst>
              <a:path w="3937634" h="736600">
                <a:moveTo>
                  <a:pt x="3937115" y="0"/>
                </a:moveTo>
                <a:lnTo>
                  <a:pt x="3714891" y="56713"/>
                </a:lnTo>
                <a:lnTo>
                  <a:pt x="3300710" y="157331"/>
                </a:lnTo>
                <a:lnTo>
                  <a:pt x="2883849" y="252132"/>
                </a:lnTo>
                <a:lnTo>
                  <a:pt x="2464345" y="341065"/>
                </a:lnTo>
                <a:lnTo>
                  <a:pt x="2042235" y="424079"/>
                </a:lnTo>
                <a:lnTo>
                  <a:pt x="1617554" y="501124"/>
                </a:lnTo>
                <a:lnTo>
                  <a:pt x="1096463" y="586966"/>
                </a:lnTo>
                <a:lnTo>
                  <a:pt x="532854" y="669029"/>
                </a:lnTo>
                <a:lnTo>
                  <a:pt x="0" y="736281"/>
                </a:lnTo>
                <a:lnTo>
                  <a:pt x="3937115" y="736281"/>
                </a:lnTo>
                <a:lnTo>
                  <a:pt x="3937115" y="0"/>
                </a:lnTo>
                <a:close/>
              </a:path>
            </a:pathLst>
          </a:custGeom>
          <a:solidFill>
            <a:srgbClr val="373741"/>
          </a:solidFill>
        </p:spPr>
        <p:txBody>
          <a:bodyPr wrap="square" lIns="0" tIns="0" rIns="0" bIns="0" rtlCol="0"/>
          <a:lstStyle/>
          <a:p>
            <a:endParaRPr/>
          </a:p>
        </p:txBody>
      </p:sp>
      <p:sp>
        <p:nvSpPr>
          <p:cNvPr id="3" name="TextBox 2">
            <a:extLst>
              <a:ext uri="{FF2B5EF4-FFF2-40B4-BE49-F238E27FC236}">
                <a16:creationId xmlns:a16="http://schemas.microsoft.com/office/drawing/2014/main" id="{52672CF8-5BA9-A4CE-4779-A9BEB5F5B9FD}"/>
              </a:ext>
            </a:extLst>
          </p:cNvPr>
          <p:cNvSpPr txBox="1">
            <a:spLocks noChangeArrowheads="1"/>
          </p:cNvSpPr>
          <p:nvPr userDrawn="1"/>
        </p:nvSpPr>
        <p:spPr bwMode="auto">
          <a:xfrm>
            <a:off x="8460432" y="4795072"/>
            <a:ext cx="46174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fld id="{D4CAEDFB-0E4E-446F-BAD1-7DCAAF5D9090}" type="slidenum">
              <a:rPr lang="en-US" sz="900" smtClean="0">
                <a:solidFill>
                  <a:schemeClr val="bg1"/>
                </a:solidFill>
              </a:rPr>
              <a:pPr algn="r" eaLnBrk="1" hangingPunct="1">
                <a:defRPr/>
              </a:pPr>
              <a:t>‹#›</a:t>
            </a:fld>
            <a:endParaRPr lang="en-US" sz="900" dirty="0">
              <a:solidFill>
                <a:schemeClr val="bg1"/>
              </a:solidFill>
            </a:endParaRPr>
          </a:p>
        </p:txBody>
      </p:sp>
      <p:sp>
        <p:nvSpPr>
          <p:cNvPr id="4" name="Text Placeholder 2">
            <a:extLst>
              <a:ext uri="{FF2B5EF4-FFF2-40B4-BE49-F238E27FC236}">
                <a16:creationId xmlns:a16="http://schemas.microsoft.com/office/drawing/2014/main" id="{F66B7337-72D1-C03F-4243-F9D646888595}"/>
              </a:ext>
            </a:extLst>
          </p:cNvPr>
          <p:cNvSpPr>
            <a:spLocks noGrp="1"/>
          </p:cNvSpPr>
          <p:nvPr>
            <p:ph type="body" sz="quarter" idx="29" hasCustomPrompt="1"/>
          </p:nvPr>
        </p:nvSpPr>
        <p:spPr>
          <a:xfrm>
            <a:off x="324000" y="4794026"/>
            <a:ext cx="2736850" cy="307975"/>
          </a:xfrm>
          <a:prstGeom prst="rect">
            <a:avLst/>
          </a:prstGeom>
        </p:spPr>
        <p:txBody>
          <a:bodyPr anchor="t"/>
          <a:lstStyle>
            <a:lvl1pPr marL="0" indent="0">
              <a:buFontTx/>
              <a:buNone/>
              <a:defRPr sz="900">
                <a:solidFill>
                  <a:schemeClr val="bg1"/>
                </a:solidFill>
              </a:defRPr>
            </a:lvl1pPr>
            <a:lvl2pPr marL="457200" indent="0">
              <a:buFontTx/>
              <a:buNone/>
              <a:defRPr sz="1400"/>
            </a:lvl2pPr>
            <a:lvl3pPr marL="914400" indent="0">
              <a:buFontTx/>
              <a:buNone/>
              <a:defRPr sz="1400"/>
            </a:lvl3pPr>
            <a:lvl4pPr marL="1371600" indent="0">
              <a:buFontTx/>
              <a:buNone/>
              <a:defRPr sz="1400"/>
            </a:lvl4pPr>
            <a:lvl5pPr marL="1828800" indent="0">
              <a:buFontTx/>
              <a:buNone/>
              <a:defRPr sz="1400"/>
            </a:lvl5pPr>
          </a:lstStyle>
          <a:p>
            <a:pPr lvl="0"/>
            <a:r>
              <a:rPr lang="en-US" dirty="0"/>
              <a:t>Source</a:t>
            </a:r>
            <a:endParaRPr lang="en-GB" dirty="0"/>
          </a:p>
        </p:txBody>
      </p:sp>
      <p:sp>
        <p:nvSpPr>
          <p:cNvPr id="6" name="Title 1">
            <a:extLst>
              <a:ext uri="{FF2B5EF4-FFF2-40B4-BE49-F238E27FC236}">
                <a16:creationId xmlns:a16="http://schemas.microsoft.com/office/drawing/2014/main" id="{FE7936DB-79AE-F052-E469-0321C5127F3C}"/>
              </a:ext>
            </a:extLst>
          </p:cNvPr>
          <p:cNvSpPr>
            <a:spLocks noGrp="1"/>
          </p:cNvSpPr>
          <p:nvPr>
            <p:ph type="title" hasCustomPrompt="1"/>
          </p:nvPr>
        </p:nvSpPr>
        <p:spPr>
          <a:xfrm>
            <a:off x="324000" y="214482"/>
            <a:ext cx="5842992" cy="505471"/>
          </a:xfrm>
          <a:prstGeom prst="rect">
            <a:avLst/>
          </a:prstGeom>
        </p:spPr>
        <p:txBody>
          <a:bodyPr anchor="t" anchorCtr="0">
            <a:noAutofit/>
          </a:bodyPr>
          <a:lstStyle>
            <a:lvl1pPr algn="l">
              <a:defRPr sz="2000" b="1">
                <a:solidFill>
                  <a:schemeClr val="bg1"/>
                </a:solidFill>
                <a:latin typeface="Arial" pitchFamily="34" charset="0"/>
                <a:cs typeface="Arial" pitchFamily="34" charset="0"/>
              </a:defRPr>
            </a:lvl1pPr>
          </a:lstStyle>
          <a:p>
            <a:r>
              <a:rPr lang="en-US" dirty="0"/>
              <a:t>Header</a:t>
            </a:r>
          </a:p>
        </p:txBody>
      </p:sp>
    </p:spTree>
    <p:extLst>
      <p:ext uri="{BB962C8B-B14F-4D97-AF65-F5344CB8AC3E}">
        <p14:creationId xmlns:p14="http://schemas.microsoft.com/office/powerpoint/2010/main" val="4196706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Contents_bullets">
    <p:spTree>
      <p:nvGrpSpPr>
        <p:cNvPr id="1" name=""/>
        <p:cNvGrpSpPr/>
        <p:nvPr/>
      </p:nvGrpSpPr>
      <p:grpSpPr>
        <a:xfrm>
          <a:off x="0" y="0"/>
          <a:ext cx="0" cy="0"/>
          <a:chOff x="0" y="0"/>
          <a:chExt cx="0" cy="0"/>
        </a:xfrm>
      </p:grpSpPr>
      <p:sp>
        <p:nvSpPr>
          <p:cNvPr id="16" name="Title 1"/>
          <p:cNvSpPr>
            <a:spLocks noGrp="1"/>
          </p:cNvSpPr>
          <p:nvPr>
            <p:ph type="title" hasCustomPrompt="1"/>
          </p:nvPr>
        </p:nvSpPr>
        <p:spPr>
          <a:xfrm>
            <a:off x="323528" y="214482"/>
            <a:ext cx="5842992" cy="557490"/>
          </a:xfrm>
          <a:prstGeom prst="rect">
            <a:avLst/>
          </a:prstGeom>
        </p:spPr>
        <p:txBody>
          <a:bodyPr anchor="t" anchorCtr="0">
            <a:noAutofit/>
          </a:bodyPr>
          <a:lstStyle>
            <a:lvl1pPr algn="l">
              <a:defRPr sz="2000" b="1">
                <a:solidFill>
                  <a:srgbClr val="D50032"/>
                </a:solidFill>
                <a:latin typeface="Arial" pitchFamily="34" charset="0"/>
                <a:cs typeface="Arial" pitchFamily="34" charset="0"/>
              </a:defRPr>
            </a:lvl1pPr>
          </a:lstStyle>
          <a:p>
            <a:r>
              <a:rPr lang="en-US" dirty="0"/>
              <a:t>Header</a:t>
            </a:r>
          </a:p>
        </p:txBody>
      </p:sp>
      <p:sp>
        <p:nvSpPr>
          <p:cNvPr id="4" name="Text Placeholder 3">
            <a:extLst>
              <a:ext uri="{FF2B5EF4-FFF2-40B4-BE49-F238E27FC236}">
                <a16:creationId xmlns:a16="http://schemas.microsoft.com/office/drawing/2014/main" id="{0741FEA5-263B-4B20-ADA5-3B4CAF75DDB3}"/>
              </a:ext>
            </a:extLst>
          </p:cNvPr>
          <p:cNvSpPr>
            <a:spLocks noGrp="1"/>
          </p:cNvSpPr>
          <p:nvPr>
            <p:ph type="body" sz="quarter" idx="11"/>
          </p:nvPr>
        </p:nvSpPr>
        <p:spPr>
          <a:xfrm>
            <a:off x="323528" y="1491630"/>
            <a:ext cx="8137525" cy="2924125"/>
          </a:xfrm>
          <a:prstGeom prst="rect">
            <a:avLst/>
          </a:prstGeom>
        </p:spPr>
        <p:txBody>
          <a:bodyPr/>
          <a:lstStyle>
            <a:lvl1pPr marL="342900" indent="-342900">
              <a:buClr>
                <a:srgbClr val="D50032"/>
              </a:buClr>
              <a:buFont typeface="Arial" panose="020B0604020202020204" pitchFamily="34" charset="0"/>
              <a:buChar char="•"/>
              <a:defRPr sz="1400">
                <a:solidFill>
                  <a:srgbClr val="373741"/>
                </a:solidFill>
              </a:defRPr>
            </a:lvl1pPr>
            <a:lvl2pPr marL="742950" indent="-285750">
              <a:buClr>
                <a:srgbClr val="D50032"/>
              </a:buClr>
              <a:buFont typeface="Arial" panose="020B0604020202020204" pitchFamily="34" charset="0"/>
              <a:buChar char="•"/>
              <a:defRPr sz="1400">
                <a:solidFill>
                  <a:srgbClr val="373741"/>
                </a:solidFill>
              </a:defRPr>
            </a:lvl2pPr>
            <a:lvl3pPr marL="1143000" indent="-228600">
              <a:buClr>
                <a:srgbClr val="D50032"/>
              </a:buClr>
              <a:buFont typeface="Arial" panose="020B0604020202020204" pitchFamily="34" charset="0"/>
              <a:buChar char="•"/>
              <a:defRPr sz="1400">
                <a:solidFill>
                  <a:srgbClr val="373741"/>
                </a:solidFill>
              </a:defRPr>
            </a:lvl3pPr>
            <a:lvl4pPr marL="1600200" indent="-228600">
              <a:buClr>
                <a:srgbClr val="D50032"/>
              </a:buClr>
              <a:buFont typeface="Arial" panose="020B0604020202020204" pitchFamily="34" charset="0"/>
              <a:buChar char="•"/>
              <a:defRPr sz="1400">
                <a:solidFill>
                  <a:srgbClr val="373741"/>
                </a:solidFill>
              </a:defRPr>
            </a:lvl4pPr>
            <a:lvl5pPr marL="2057400" indent="-228600">
              <a:buClr>
                <a:srgbClr val="D50032"/>
              </a:buClr>
              <a:buFont typeface="Arial" panose="020B0604020202020204" pitchFamily="34" charset="0"/>
              <a:buChar char="•"/>
              <a:defRPr sz="1400">
                <a:solidFill>
                  <a:srgbClr val="373741"/>
                </a:solidFill>
              </a:defRPr>
            </a:lvl5pPr>
          </a:lstStyle>
          <a:p>
            <a:pPr lvl="0"/>
            <a:r>
              <a:rPr lang="en-US" dirty="0"/>
              <a:t>Click to edit Master text styles</a:t>
            </a:r>
          </a:p>
          <a:p>
            <a:pPr marL="342900" marR="0" lvl="0" indent="-342900" algn="l" defTabSz="914400" rtl="0" eaLnBrk="0" fontAlgn="base" latinLnBrk="0" hangingPunct="0">
              <a:lnSpc>
                <a:spcPct val="100000"/>
              </a:lnSpc>
              <a:spcBef>
                <a:spcPct val="20000"/>
              </a:spcBef>
              <a:spcAft>
                <a:spcPct val="0"/>
              </a:spcAft>
              <a:buClr>
                <a:srgbClr val="D50032"/>
              </a:buClr>
              <a:buSzTx/>
              <a:buFont typeface="Arial" panose="020B0604020202020204" pitchFamily="34" charset="0"/>
              <a:buChar char="•"/>
              <a:tabLst/>
              <a:defRPr/>
            </a:pPr>
            <a:r>
              <a:rPr lang="en-US" dirty="0"/>
              <a:t>Click to edit Master text styles</a:t>
            </a:r>
          </a:p>
          <a:p>
            <a:pPr lvl="0"/>
            <a:r>
              <a:rPr lang="en-US" dirty="0"/>
              <a:t>Click to edit Master text styles</a:t>
            </a:r>
          </a:p>
          <a:p>
            <a:pPr marL="342900" marR="0" lvl="0" indent="-342900" algn="l" defTabSz="914400" rtl="0" eaLnBrk="0" fontAlgn="base" latinLnBrk="0" hangingPunct="0">
              <a:lnSpc>
                <a:spcPct val="100000"/>
              </a:lnSpc>
              <a:spcBef>
                <a:spcPct val="20000"/>
              </a:spcBef>
              <a:spcAft>
                <a:spcPct val="0"/>
              </a:spcAft>
              <a:buClr>
                <a:srgbClr val="D50032"/>
              </a:buClr>
              <a:buSzTx/>
              <a:buFont typeface="Arial" panose="020B0604020202020204" pitchFamily="34" charset="0"/>
              <a:buChar char="•"/>
              <a:tabLst/>
              <a:defRPr/>
            </a:pPr>
            <a:r>
              <a:rPr lang="en-US" dirty="0"/>
              <a:t>Click to edit Master text styles</a:t>
            </a:r>
          </a:p>
          <a:p>
            <a:pPr marL="342900" marR="0" lvl="0" indent="-342900" algn="l" defTabSz="914400" rtl="0" eaLnBrk="0" fontAlgn="base" latinLnBrk="0" hangingPunct="0">
              <a:lnSpc>
                <a:spcPct val="100000"/>
              </a:lnSpc>
              <a:spcBef>
                <a:spcPct val="20000"/>
              </a:spcBef>
              <a:spcAft>
                <a:spcPct val="0"/>
              </a:spcAft>
              <a:buClr>
                <a:srgbClr val="D50032"/>
              </a:buClr>
              <a:buSzTx/>
              <a:buFont typeface="Arial" panose="020B0604020202020204" pitchFamily="34" charset="0"/>
              <a:buChar char="•"/>
              <a:tabLst/>
              <a:defRPr/>
            </a:pPr>
            <a:endParaRPr lang="en-US" dirty="0"/>
          </a:p>
          <a:p>
            <a:pPr lvl="0"/>
            <a:endParaRPr lang="en-US" dirty="0"/>
          </a:p>
        </p:txBody>
      </p:sp>
      <p:sp>
        <p:nvSpPr>
          <p:cNvPr id="7" name="Text Placeholder 6">
            <a:extLst>
              <a:ext uri="{FF2B5EF4-FFF2-40B4-BE49-F238E27FC236}">
                <a16:creationId xmlns:a16="http://schemas.microsoft.com/office/drawing/2014/main" id="{68930FFB-3C96-4E3B-8AB8-80CC2E735A35}"/>
              </a:ext>
            </a:extLst>
          </p:cNvPr>
          <p:cNvSpPr>
            <a:spLocks noGrp="1"/>
          </p:cNvSpPr>
          <p:nvPr>
            <p:ph type="body" sz="quarter" idx="12"/>
          </p:nvPr>
        </p:nvSpPr>
        <p:spPr>
          <a:xfrm>
            <a:off x="323528" y="915988"/>
            <a:ext cx="5834063" cy="431626"/>
          </a:xfrm>
          <a:prstGeom prst="rect">
            <a:avLst/>
          </a:prstGeom>
        </p:spPr>
        <p:txBody>
          <a:bodyPr/>
          <a:lstStyle>
            <a:lvl1pPr marL="0" indent="0">
              <a:buFontTx/>
              <a:buNone/>
              <a:defRPr sz="1800">
                <a:solidFill>
                  <a:srgbClr val="373741"/>
                </a:solidFill>
              </a:defRPr>
            </a:lvl1pPr>
            <a:lvl2pPr marL="457200" indent="0">
              <a:buFontTx/>
              <a:buNone/>
              <a:defRPr sz="2000">
                <a:solidFill>
                  <a:srgbClr val="373741"/>
                </a:solidFill>
              </a:defRPr>
            </a:lvl2pPr>
            <a:lvl3pPr marL="914400" indent="0">
              <a:buFontTx/>
              <a:buNone/>
              <a:defRPr sz="2000">
                <a:solidFill>
                  <a:srgbClr val="373741"/>
                </a:solidFill>
              </a:defRPr>
            </a:lvl3pPr>
            <a:lvl4pPr marL="1371600" indent="0">
              <a:buFontTx/>
              <a:buNone/>
              <a:defRPr sz="2000">
                <a:solidFill>
                  <a:srgbClr val="373741"/>
                </a:solidFill>
              </a:defRPr>
            </a:lvl4pPr>
            <a:lvl5pPr marL="1828800" indent="0">
              <a:buFontTx/>
              <a:buNone/>
              <a:defRPr sz="2000">
                <a:solidFill>
                  <a:srgbClr val="373741"/>
                </a:solidFill>
              </a:defRPr>
            </a:lvl5pPr>
          </a:lstStyle>
          <a:p>
            <a:pPr lvl="0"/>
            <a:r>
              <a:rPr lang="en-US" dirty="0"/>
              <a:t>Click to edit Master text styles</a:t>
            </a:r>
          </a:p>
        </p:txBody>
      </p:sp>
      <p:sp>
        <p:nvSpPr>
          <p:cNvPr id="13" name="bg object 16">
            <a:extLst>
              <a:ext uri="{FF2B5EF4-FFF2-40B4-BE49-F238E27FC236}">
                <a16:creationId xmlns:a16="http://schemas.microsoft.com/office/drawing/2014/main" id="{0384C137-E105-4AC1-8E9A-F4292D926F8B}"/>
              </a:ext>
            </a:extLst>
          </p:cNvPr>
          <p:cNvSpPr/>
          <p:nvPr userDrawn="1"/>
        </p:nvSpPr>
        <p:spPr>
          <a:xfrm>
            <a:off x="5206365" y="4415755"/>
            <a:ext cx="3937635" cy="736600"/>
          </a:xfrm>
          <a:custGeom>
            <a:avLst/>
            <a:gdLst/>
            <a:ahLst/>
            <a:cxnLst/>
            <a:rect l="l" t="t" r="r" b="b"/>
            <a:pathLst>
              <a:path w="3937634" h="736600">
                <a:moveTo>
                  <a:pt x="3937115" y="0"/>
                </a:moveTo>
                <a:lnTo>
                  <a:pt x="3714891" y="56713"/>
                </a:lnTo>
                <a:lnTo>
                  <a:pt x="3300710" y="157331"/>
                </a:lnTo>
                <a:lnTo>
                  <a:pt x="2883849" y="252132"/>
                </a:lnTo>
                <a:lnTo>
                  <a:pt x="2464345" y="341065"/>
                </a:lnTo>
                <a:lnTo>
                  <a:pt x="2042235" y="424079"/>
                </a:lnTo>
                <a:lnTo>
                  <a:pt x="1617554" y="501124"/>
                </a:lnTo>
                <a:lnTo>
                  <a:pt x="1096463" y="586966"/>
                </a:lnTo>
                <a:lnTo>
                  <a:pt x="532854" y="669029"/>
                </a:lnTo>
                <a:lnTo>
                  <a:pt x="0" y="736281"/>
                </a:lnTo>
                <a:lnTo>
                  <a:pt x="3937115" y="736281"/>
                </a:lnTo>
                <a:lnTo>
                  <a:pt x="3937115" y="0"/>
                </a:lnTo>
                <a:close/>
              </a:path>
            </a:pathLst>
          </a:custGeom>
          <a:solidFill>
            <a:srgbClr val="D50032"/>
          </a:solidFill>
        </p:spPr>
        <p:txBody>
          <a:bodyPr wrap="square" lIns="0" tIns="0" rIns="0" bIns="0" rtlCol="0"/>
          <a:lstStyle/>
          <a:p>
            <a:endParaRPr/>
          </a:p>
        </p:txBody>
      </p:sp>
      <p:sp>
        <p:nvSpPr>
          <p:cNvPr id="15" name="TextBox 14">
            <a:extLst>
              <a:ext uri="{FF2B5EF4-FFF2-40B4-BE49-F238E27FC236}">
                <a16:creationId xmlns:a16="http://schemas.microsoft.com/office/drawing/2014/main" id="{BFB665AC-4841-4369-A138-36AD3D4C4486}"/>
              </a:ext>
            </a:extLst>
          </p:cNvPr>
          <p:cNvSpPr txBox="1">
            <a:spLocks noChangeArrowheads="1"/>
          </p:cNvSpPr>
          <p:nvPr userDrawn="1"/>
        </p:nvSpPr>
        <p:spPr bwMode="auto">
          <a:xfrm>
            <a:off x="8460432" y="4795072"/>
            <a:ext cx="46174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fld id="{D4CAEDFB-0E4E-446F-BAD1-7DCAAF5D9090}" type="slidenum">
              <a:rPr lang="en-US" sz="900" smtClean="0">
                <a:solidFill>
                  <a:schemeClr val="bg1"/>
                </a:solidFill>
              </a:rPr>
              <a:pPr algn="r" eaLnBrk="1" hangingPunct="1">
                <a:defRPr/>
              </a:pPr>
              <a:t>‹#›</a:t>
            </a:fld>
            <a:endParaRPr lang="en-US" sz="900" dirty="0">
              <a:solidFill>
                <a:schemeClr val="bg1"/>
              </a:solidFill>
            </a:endParaRPr>
          </a:p>
        </p:txBody>
      </p:sp>
      <p:sp>
        <p:nvSpPr>
          <p:cNvPr id="17" name="Text Placeholder 2">
            <a:extLst>
              <a:ext uri="{FF2B5EF4-FFF2-40B4-BE49-F238E27FC236}">
                <a16:creationId xmlns:a16="http://schemas.microsoft.com/office/drawing/2014/main" id="{4977CD1C-6E5E-4622-A1B4-FE3680856939}"/>
              </a:ext>
            </a:extLst>
          </p:cNvPr>
          <p:cNvSpPr>
            <a:spLocks noGrp="1"/>
          </p:cNvSpPr>
          <p:nvPr>
            <p:ph type="body" sz="quarter" idx="10" hasCustomPrompt="1"/>
          </p:nvPr>
        </p:nvSpPr>
        <p:spPr>
          <a:xfrm>
            <a:off x="323528" y="4794026"/>
            <a:ext cx="2736850" cy="307975"/>
          </a:xfrm>
          <a:prstGeom prst="rect">
            <a:avLst/>
          </a:prstGeom>
        </p:spPr>
        <p:txBody>
          <a:bodyPr anchor="t"/>
          <a:lstStyle>
            <a:lvl1pPr marL="0" indent="0">
              <a:buFontTx/>
              <a:buNone/>
              <a:defRPr sz="900">
                <a:solidFill>
                  <a:srgbClr val="373741"/>
                </a:solidFill>
              </a:defRPr>
            </a:lvl1pPr>
            <a:lvl2pPr marL="457200" indent="0">
              <a:buFontTx/>
              <a:buNone/>
              <a:defRPr sz="1400"/>
            </a:lvl2pPr>
            <a:lvl3pPr marL="914400" indent="0">
              <a:buFontTx/>
              <a:buNone/>
              <a:defRPr sz="1400"/>
            </a:lvl3pPr>
            <a:lvl4pPr marL="1371600" indent="0">
              <a:buFontTx/>
              <a:buNone/>
              <a:defRPr sz="1400"/>
            </a:lvl4pPr>
            <a:lvl5pPr marL="1828800" indent="0">
              <a:buFontTx/>
              <a:buNone/>
              <a:defRPr sz="1400"/>
            </a:lvl5pPr>
          </a:lstStyle>
          <a:p>
            <a:pPr lvl="0"/>
            <a:r>
              <a:rPr lang="en-US" dirty="0"/>
              <a:t>Source</a:t>
            </a:r>
            <a:endParaRPr lang="en-GB" dirty="0"/>
          </a:p>
        </p:txBody>
      </p:sp>
    </p:spTree>
    <p:extLst>
      <p:ext uri="{BB962C8B-B14F-4D97-AF65-F5344CB8AC3E}">
        <p14:creationId xmlns:p14="http://schemas.microsoft.com/office/powerpoint/2010/main" val="4230725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6_Two boxes split page ">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F8E7AA9-DA56-ED4B-A180-F97217280BC7}"/>
              </a:ext>
            </a:extLst>
          </p:cNvPr>
          <p:cNvSpPr/>
          <p:nvPr userDrawn="1"/>
        </p:nvSpPr>
        <p:spPr>
          <a:xfrm>
            <a:off x="1703" y="0"/>
            <a:ext cx="4559664" cy="5143500"/>
          </a:xfrm>
          <a:prstGeom prst="rect">
            <a:avLst/>
          </a:prstGeom>
          <a:solidFill>
            <a:srgbClr val="8787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D50032"/>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9704DFBD-7562-D446-A60F-B0FCDD9E5D00}"/>
              </a:ext>
            </a:extLst>
          </p:cNvPr>
          <p:cNvSpPr/>
          <p:nvPr userDrawn="1"/>
        </p:nvSpPr>
        <p:spPr>
          <a:xfrm>
            <a:off x="4561367" y="0"/>
            <a:ext cx="4582632" cy="5143500"/>
          </a:xfrm>
          <a:prstGeom prst="rect">
            <a:avLst/>
          </a:prstGeom>
          <a:solidFill>
            <a:srgbClr val="3737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2" name="Straight Connector 11">
            <a:extLst>
              <a:ext uri="{FF2B5EF4-FFF2-40B4-BE49-F238E27FC236}">
                <a16:creationId xmlns:a16="http://schemas.microsoft.com/office/drawing/2014/main" id="{92BE384F-9FDA-034B-80EA-A1DAA307BA09}"/>
              </a:ext>
            </a:extLst>
          </p:cNvPr>
          <p:cNvCxnSpPr>
            <a:cxnSpLocks/>
          </p:cNvCxnSpPr>
          <p:nvPr userDrawn="1"/>
        </p:nvCxnSpPr>
        <p:spPr>
          <a:xfrm>
            <a:off x="499947" y="2237812"/>
            <a:ext cx="457200"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4DB9F7B-6CC9-C54F-A514-68C1D64E91B4}"/>
              </a:ext>
            </a:extLst>
          </p:cNvPr>
          <p:cNvCxnSpPr>
            <a:cxnSpLocks/>
          </p:cNvCxnSpPr>
          <p:nvPr userDrawn="1"/>
        </p:nvCxnSpPr>
        <p:spPr>
          <a:xfrm>
            <a:off x="5088891" y="2237812"/>
            <a:ext cx="457200"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 Placeholder 2"/>
          <p:cNvSpPr>
            <a:spLocks noGrp="1"/>
          </p:cNvSpPr>
          <p:nvPr>
            <p:ph type="body" sz="quarter" idx="13" hasCustomPrompt="1"/>
          </p:nvPr>
        </p:nvSpPr>
        <p:spPr>
          <a:xfrm>
            <a:off x="412319" y="1656801"/>
            <a:ext cx="1877615" cy="585788"/>
          </a:xfrm>
        </p:spPr>
        <p:txBody>
          <a:bodyPr>
            <a:normAutofit/>
          </a:bodyPr>
          <a:lstStyle>
            <a:lvl1pPr marL="0" indent="0">
              <a:buNone/>
              <a:defRPr sz="2400" baseline="0">
                <a:solidFill>
                  <a:schemeClr val="bg1"/>
                </a:solidFill>
                <a:latin typeface="Arial "/>
              </a:defRPr>
            </a:lvl1pPr>
          </a:lstStyle>
          <a:p>
            <a:pPr lvl="0"/>
            <a:r>
              <a:rPr lang="en-GB" dirty="0"/>
              <a:t>Point 1</a:t>
            </a:r>
          </a:p>
        </p:txBody>
      </p:sp>
      <p:sp>
        <p:nvSpPr>
          <p:cNvPr id="25" name="Text Placeholder 14"/>
          <p:cNvSpPr>
            <a:spLocks noGrp="1"/>
          </p:cNvSpPr>
          <p:nvPr>
            <p:ph type="body" sz="quarter" idx="14" hasCustomPrompt="1"/>
          </p:nvPr>
        </p:nvSpPr>
        <p:spPr>
          <a:xfrm>
            <a:off x="434366" y="2523666"/>
            <a:ext cx="2597574" cy="912180"/>
          </a:xfrm>
        </p:spPr>
        <p:txBody>
          <a:bodyPr>
            <a:normAutofit/>
          </a:bodyPr>
          <a:lstStyle>
            <a:lvl1pPr marL="0" indent="0">
              <a:buFont typeface="Arial" panose="020B0604020202020204" pitchFamily="34" charset="0"/>
              <a:buNone/>
              <a:defRPr sz="1350">
                <a:solidFill>
                  <a:schemeClr val="bg1"/>
                </a:solidFill>
                <a:latin typeface="Arial "/>
              </a:defRPr>
            </a:lvl1pPr>
            <a:lvl2pPr marL="342900" indent="0">
              <a:buFont typeface="Arial" panose="020B0604020202020204" pitchFamily="34" charset="0"/>
              <a:buNone/>
              <a:defRPr sz="1350">
                <a:solidFill>
                  <a:schemeClr val="bg1"/>
                </a:solidFill>
                <a:latin typeface="Arial "/>
              </a:defRPr>
            </a:lvl2pPr>
            <a:lvl3pPr marL="685800" indent="0">
              <a:buFont typeface="Arial" panose="020B0604020202020204" pitchFamily="34" charset="0"/>
              <a:buNone/>
              <a:defRPr sz="1350">
                <a:solidFill>
                  <a:schemeClr val="bg1"/>
                </a:solidFill>
                <a:latin typeface="Arial "/>
              </a:defRPr>
            </a:lvl3pPr>
            <a:lvl4pPr marL="1028700" indent="0">
              <a:buFont typeface="Arial" panose="020B0604020202020204" pitchFamily="34" charset="0"/>
              <a:buNone/>
              <a:defRPr sz="1350">
                <a:solidFill>
                  <a:schemeClr val="bg1"/>
                </a:solidFill>
                <a:latin typeface="Arial "/>
              </a:defRPr>
            </a:lvl4pPr>
            <a:lvl5pPr marL="1371600" indent="0">
              <a:buFont typeface="Arial" panose="020B0604020202020204" pitchFamily="34" charset="0"/>
              <a:buNone/>
              <a:defRPr sz="1350">
                <a:solidFill>
                  <a:schemeClr val="bg1"/>
                </a:solidFill>
                <a:latin typeface="Arial "/>
              </a:defRPr>
            </a:lvl5pPr>
          </a:lstStyle>
          <a:p>
            <a:pPr>
              <a:lnSpc>
                <a:spcPct val="120000"/>
              </a:lnSpc>
            </a:pPr>
            <a:r>
              <a:rPr lang="en-GB" sz="1125" dirty="0" err="1">
                <a:solidFill>
                  <a:schemeClr val="bg1"/>
                </a:solidFill>
                <a:latin typeface="Arial" panose="020B0604020202020204" pitchFamily="34" charset="0"/>
                <a:ea typeface="Source Sans Pro Light" panose="020B0403030403020204" pitchFamily="34" charset="0"/>
                <a:cs typeface="Arial" panose="020B0604020202020204" pitchFamily="34" charset="0"/>
              </a:rPr>
              <a:t>Lorem</a:t>
            </a:r>
            <a:r>
              <a:rPr lang="en-GB" sz="1125" dirty="0">
                <a:solidFill>
                  <a:schemeClr val="bg1"/>
                </a:solidFill>
                <a:latin typeface="Arial" panose="020B0604020202020204" pitchFamily="34" charset="0"/>
                <a:ea typeface="Source Sans Pro Light" panose="020B0403030403020204" pitchFamily="34" charset="0"/>
                <a:cs typeface="Arial" panose="020B0604020202020204" pitchFamily="34" charset="0"/>
              </a:rPr>
              <a:t> </a:t>
            </a:r>
            <a:r>
              <a:rPr lang="en-GB" sz="1125" dirty="0" err="1">
                <a:solidFill>
                  <a:schemeClr val="bg1"/>
                </a:solidFill>
                <a:latin typeface="Arial" panose="020B0604020202020204" pitchFamily="34" charset="0"/>
                <a:ea typeface="Source Sans Pro Light" panose="020B0403030403020204" pitchFamily="34" charset="0"/>
                <a:cs typeface="Arial" panose="020B0604020202020204" pitchFamily="34" charset="0"/>
              </a:rPr>
              <a:t>ipsum</a:t>
            </a:r>
            <a:r>
              <a:rPr lang="en-GB" sz="1125" dirty="0">
                <a:solidFill>
                  <a:schemeClr val="bg1"/>
                </a:solidFill>
                <a:latin typeface="Arial" panose="020B0604020202020204" pitchFamily="34" charset="0"/>
                <a:ea typeface="Source Sans Pro Light" panose="020B0403030403020204" pitchFamily="34" charset="0"/>
                <a:cs typeface="Arial" panose="020B0604020202020204" pitchFamily="34" charset="0"/>
              </a:rPr>
              <a:t> </a:t>
            </a:r>
            <a:r>
              <a:rPr lang="en-GB" sz="1125" dirty="0" err="1">
                <a:solidFill>
                  <a:schemeClr val="bg1"/>
                </a:solidFill>
                <a:latin typeface="Arial" panose="020B0604020202020204" pitchFamily="34" charset="0"/>
                <a:ea typeface="Source Sans Pro Light" panose="020B0403030403020204" pitchFamily="34" charset="0"/>
                <a:cs typeface="Arial" panose="020B0604020202020204" pitchFamily="34" charset="0"/>
              </a:rPr>
              <a:t>dolor</a:t>
            </a:r>
            <a:r>
              <a:rPr lang="en-GB" sz="1125" dirty="0">
                <a:solidFill>
                  <a:schemeClr val="bg1"/>
                </a:solidFill>
                <a:latin typeface="Arial" panose="020B0604020202020204" pitchFamily="34" charset="0"/>
                <a:ea typeface="Source Sans Pro Light" panose="020B0403030403020204" pitchFamily="34" charset="0"/>
                <a:cs typeface="Arial" panose="020B0604020202020204" pitchFamily="34" charset="0"/>
              </a:rPr>
              <a:t> sit </a:t>
            </a:r>
            <a:r>
              <a:rPr lang="en-GB" sz="1125" dirty="0" err="1">
                <a:solidFill>
                  <a:schemeClr val="bg1"/>
                </a:solidFill>
                <a:latin typeface="Arial" panose="020B0604020202020204" pitchFamily="34" charset="0"/>
                <a:ea typeface="Source Sans Pro Light" panose="020B0403030403020204" pitchFamily="34" charset="0"/>
                <a:cs typeface="Arial" panose="020B0604020202020204" pitchFamily="34" charset="0"/>
              </a:rPr>
              <a:t>amet</a:t>
            </a:r>
            <a:r>
              <a:rPr lang="en-GB" sz="1125" dirty="0">
                <a:solidFill>
                  <a:schemeClr val="bg1"/>
                </a:solidFill>
                <a:latin typeface="Arial" panose="020B0604020202020204" pitchFamily="34" charset="0"/>
                <a:ea typeface="Source Sans Pro Light" panose="020B0403030403020204" pitchFamily="34" charset="0"/>
                <a:cs typeface="Arial" panose="020B0604020202020204" pitchFamily="34" charset="0"/>
              </a:rPr>
              <a:t>, </a:t>
            </a:r>
            <a:r>
              <a:rPr lang="en-GB" sz="1125" dirty="0" err="1">
                <a:solidFill>
                  <a:schemeClr val="bg1"/>
                </a:solidFill>
                <a:latin typeface="Arial" panose="020B0604020202020204" pitchFamily="34" charset="0"/>
                <a:ea typeface="Source Sans Pro Light" panose="020B0403030403020204" pitchFamily="34" charset="0"/>
                <a:cs typeface="Arial" panose="020B0604020202020204" pitchFamily="34" charset="0"/>
              </a:rPr>
              <a:t>consectet</a:t>
            </a:r>
            <a:r>
              <a:rPr lang="en-GB" sz="1125" dirty="0">
                <a:solidFill>
                  <a:schemeClr val="bg1"/>
                </a:solidFill>
                <a:latin typeface="Arial" panose="020B0604020202020204" pitchFamily="34" charset="0"/>
                <a:ea typeface="Source Sans Pro Light" panose="020B0403030403020204" pitchFamily="34" charset="0"/>
                <a:cs typeface="Arial" panose="020B0604020202020204" pitchFamily="34" charset="0"/>
              </a:rPr>
              <a:t> </a:t>
            </a:r>
            <a:r>
              <a:rPr lang="en-GB" sz="1125" dirty="0" err="1">
                <a:solidFill>
                  <a:schemeClr val="bg1"/>
                </a:solidFill>
                <a:latin typeface="Arial" panose="020B0604020202020204" pitchFamily="34" charset="0"/>
                <a:ea typeface="Source Sans Pro Light" panose="020B0403030403020204" pitchFamily="34" charset="0"/>
                <a:cs typeface="Arial" panose="020B0604020202020204" pitchFamily="34" charset="0"/>
              </a:rPr>
              <a:t>adipiscing</a:t>
            </a:r>
            <a:r>
              <a:rPr lang="en-GB" sz="1125" dirty="0">
                <a:solidFill>
                  <a:schemeClr val="bg1"/>
                </a:solidFill>
                <a:latin typeface="Arial" panose="020B0604020202020204" pitchFamily="34" charset="0"/>
                <a:ea typeface="Source Sans Pro Light" panose="020B0403030403020204" pitchFamily="34" charset="0"/>
                <a:cs typeface="Arial" panose="020B0604020202020204" pitchFamily="34" charset="0"/>
              </a:rPr>
              <a:t> </a:t>
            </a:r>
            <a:r>
              <a:rPr lang="en-GB" sz="1125" dirty="0" err="1">
                <a:solidFill>
                  <a:schemeClr val="bg1"/>
                </a:solidFill>
                <a:latin typeface="Arial" panose="020B0604020202020204" pitchFamily="34" charset="0"/>
                <a:ea typeface="Source Sans Pro Light" panose="020B0403030403020204" pitchFamily="34" charset="0"/>
                <a:cs typeface="Arial" panose="020B0604020202020204" pitchFamily="34" charset="0"/>
              </a:rPr>
              <a:t>elit</a:t>
            </a:r>
            <a:r>
              <a:rPr lang="en-GB" sz="1125" dirty="0">
                <a:solidFill>
                  <a:schemeClr val="bg1"/>
                </a:solidFill>
                <a:latin typeface="Arial" panose="020B0604020202020204" pitchFamily="34" charset="0"/>
                <a:ea typeface="Source Sans Pro Light" panose="020B0403030403020204" pitchFamily="34" charset="0"/>
                <a:cs typeface="Arial" panose="020B0604020202020204" pitchFamily="34" charset="0"/>
              </a:rPr>
              <a:t>, </a:t>
            </a:r>
            <a:r>
              <a:rPr lang="en-GB" sz="1125" dirty="0" err="1">
                <a:solidFill>
                  <a:schemeClr val="bg1"/>
                </a:solidFill>
                <a:latin typeface="Arial" panose="020B0604020202020204" pitchFamily="34" charset="0"/>
                <a:ea typeface="Source Sans Pro Light" panose="020B0403030403020204" pitchFamily="34" charset="0"/>
                <a:cs typeface="Arial" panose="020B0604020202020204" pitchFamily="34" charset="0"/>
              </a:rPr>
              <a:t>sed</a:t>
            </a:r>
            <a:r>
              <a:rPr lang="en-GB" sz="1125" dirty="0">
                <a:solidFill>
                  <a:schemeClr val="bg1"/>
                </a:solidFill>
                <a:latin typeface="Arial" panose="020B0604020202020204" pitchFamily="34" charset="0"/>
                <a:ea typeface="Source Sans Pro Light" panose="020B0403030403020204" pitchFamily="34" charset="0"/>
                <a:cs typeface="Arial" panose="020B0604020202020204" pitchFamily="34" charset="0"/>
              </a:rPr>
              <a:t> do </a:t>
            </a:r>
            <a:r>
              <a:rPr lang="en-GB" sz="1125" dirty="0" err="1">
                <a:solidFill>
                  <a:schemeClr val="bg1"/>
                </a:solidFill>
                <a:latin typeface="Arial" panose="020B0604020202020204" pitchFamily="34" charset="0"/>
                <a:ea typeface="Source Sans Pro Light" panose="020B0403030403020204" pitchFamily="34" charset="0"/>
                <a:cs typeface="Arial" panose="020B0604020202020204" pitchFamily="34" charset="0"/>
              </a:rPr>
              <a:t>eiusmod</a:t>
            </a:r>
            <a:r>
              <a:rPr lang="en-GB" sz="1125" dirty="0">
                <a:solidFill>
                  <a:schemeClr val="bg1"/>
                </a:solidFill>
                <a:latin typeface="Arial" panose="020B0604020202020204" pitchFamily="34" charset="0"/>
                <a:ea typeface="Source Sans Pro Light" panose="020B0403030403020204" pitchFamily="34" charset="0"/>
                <a:cs typeface="Arial" panose="020B0604020202020204" pitchFamily="34" charset="0"/>
              </a:rPr>
              <a:t> </a:t>
            </a:r>
            <a:r>
              <a:rPr lang="en-GB" sz="1125" dirty="0" err="1">
                <a:solidFill>
                  <a:schemeClr val="bg1"/>
                </a:solidFill>
                <a:latin typeface="Arial" panose="020B0604020202020204" pitchFamily="34" charset="0"/>
                <a:ea typeface="Source Sans Pro Light" panose="020B0403030403020204" pitchFamily="34" charset="0"/>
                <a:cs typeface="Arial" panose="020B0604020202020204" pitchFamily="34" charset="0"/>
              </a:rPr>
              <a:t>tempor</a:t>
            </a:r>
            <a:r>
              <a:rPr lang="en-GB" sz="1125" dirty="0">
                <a:solidFill>
                  <a:schemeClr val="bg1"/>
                </a:solidFill>
                <a:latin typeface="Arial" panose="020B0604020202020204" pitchFamily="34" charset="0"/>
                <a:ea typeface="Source Sans Pro Light" panose="020B0403030403020204" pitchFamily="34" charset="0"/>
                <a:cs typeface="Arial" panose="020B0604020202020204" pitchFamily="34" charset="0"/>
              </a:rPr>
              <a:t> </a:t>
            </a:r>
            <a:r>
              <a:rPr lang="en-GB" sz="1125" dirty="0" err="1">
                <a:solidFill>
                  <a:schemeClr val="bg1"/>
                </a:solidFill>
                <a:latin typeface="Arial" panose="020B0604020202020204" pitchFamily="34" charset="0"/>
                <a:ea typeface="Source Sans Pro Light" panose="020B0403030403020204" pitchFamily="34" charset="0"/>
                <a:cs typeface="Arial" panose="020B0604020202020204" pitchFamily="34" charset="0"/>
              </a:rPr>
              <a:t>incididunt</a:t>
            </a:r>
            <a:r>
              <a:rPr lang="en-GB" sz="1125" dirty="0">
                <a:solidFill>
                  <a:schemeClr val="bg1"/>
                </a:solidFill>
                <a:latin typeface="Arial" panose="020B0604020202020204" pitchFamily="34" charset="0"/>
                <a:ea typeface="Source Sans Pro Light" panose="020B0403030403020204" pitchFamily="34" charset="0"/>
                <a:cs typeface="Arial" panose="020B0604020202020204" pitchFamily="34" charset="0"/>
              </a:rPr>
              <a:t> </a:t>
            </a:r>
            <a:r>
              <a:rPr lang="en-GB" sz="1125" dirty="0" err="1">
                <a:solidFill>
                  <a:schemeClr val="bg1"/>
                </a:solidFill>
                <a:latin typeface="Arial" panose="020B0604020202020204" pitchFamily="34" charset="0"/>
                <a:ea typeface="Source Sans Pro Light" panose="020B0403030403020204" pitchFamily="34" charset="0"/>
                <a:cs typeface="Arial" panose="020B0604020202020204" pitchFamily="34" charset="0"/>
              </a:rPr>
              <a:t>ut</a:t>
            </a:r>
            <a:r>
              <a:rPr lang="en-GB" sz="1125" dirty="0">
                <a:solidFill>
                  <a:schemeClr val="bg1"/>
                </a:solidFill>
                <a:latin typeface="Arial" panose="020B0604020202020204" pitchFamily="34" charset="0"/>
                <a:ea typeface="Source Sans Pro Light" panose="020B0403030403020204" pitchFamily="34" charset="0"/>
                <a:cs typeface="Arial" panose="020B0604020202020204" pitchFamily="34" charset="0"/>
              </a:rPr>
              <a:t> </a:t>
            </a:r>
            <a:r>
              <a:rPr lang="en-GB" sz="1125" dirty="0" err="1">
                <a:solidFill>
                  <a:schemeClr val="bg1"/>
                </a:solidFill>
                <a:latin typeface="Arial" panose="020B0604020202020204" pitchFamily="34" charset="0"/>
                <a:ea typeface="Source Sans Pro Light" panose="020B0403030403020204" pitchFamily="34" charset="0"/>
                <a:cs typeface="Arial" panose="020B0604020202020204" pitchFamily="34" charset="0"/>
              </a:rPr>
              <a:t>labore</a:t>
            </a:r>
            <a:r>
              <a:rPr lang="en-GB" sz="1125" dirty="0">
                <a:solidFill>
                  <a:schemeClr val="bg1"/>
                </a:solidFill>
                <a:latin typeface="Arial" panose="020B0604020202020204" pitchFamily="34" charset="0"/>
                <a:ea typeface="Source Sans Pro Light" panose="020B0403030403020204" pitchFamily="34" charset="0"/>
                <a:cs typeface="Arial" panose="020B0604020202020204" pitchFamily="34" charset="0"/>
              </a:rPr>
              <a:t> et </a:t>
            </a:r>
            <a:r>
              <a:rPr lang="en-GB" sz="1125" dirty="0" err="1">
                <a:solidFill>
                  <a:schemeClr val="bg1"/>
                </a:solidFill>
                <a:latin typeface="Arial" panose="020B0604020202020204" pitchFamily="34" charset="0"/>
                <a:ea typeface="Source Sans Pro Light" panose="020B0403030403020204" pitchFamily="34" charset="0"/>
                <a:cs typeface="Arial" panose="020B0604020202020204" pitchFamily="34" charset="0"/>
              </a:rPr>
              <a:t>dolore</a:t>
            </a:r>
            <a:r>
              <a:rPr lang="en-GB" sz="1125" dirty="0">
                <a:solidFill>
                  <a:schemeClr val="bg1"/>
                </a:solidFill>
                <a:latin typeface="Arial" panose="020B0604020202020204" pitchFamily="34" charset="0"/>
                <a:ea typeface="Source Sans Pro Light" panose="020B0403030403020204" pitchFamily="34" charset="0"/>
                <a:cs typeface="Arial" panose="020B0604020202020204" pitchFamily="34" charset="0"/>
              </a:rPr>
              <a:t> magna </a:t>
            </a:r>
            <a:r>
              <a:rPr lang="en-GB" sz="1125" dirty="0" err="1">
                <a:solidFill>
                  <a:schemeClr val="bg1"/>
                </a:solidFill>
                <a:latin typeface="Arial" panose="020B0604020202020204" pitchFamily="34" charset="0"/>
                <a:ea typeface="Source Sans Pro Light" panose="020B0403030403020204" pitchFamily="34" charset="0"/>
                <a:cs typeface="Arial" panose="020B0604020202020204" pitchFamily="34" charset="0"/>
              </a:rPr>
              <a:t>aliqua</a:t>
            </a:r>
            <a:r>
              <a:rPr lang="en-GB" sz="1125" dirty="0">
                <a:solidFill>
                  <a:schemeClr val="bg1"/>
                </a:solidFill>
                <a:latin typeface="Arial" panose="020B0604020202020204" pitchFamily="34" charset="0"/>
                <a:ea typeface="Source Sans Pro Light" panose="020B0403030403020204" pitchFamily="34" charset="0"/>
                <a:cs typeface="Arial" panose="020B0604020202020204" pitchFamily="34" charset="0"/>
              </a:rPr>
              <a:t>. </a:t>
            </a:r>
            <a:r>
              <a:rPr lang="en-GB" sz="1125" dirty="0" err="1">
                <a:solidFill>
                  <a:schemeClr val="bg1"/>
                </a:solidFill>
                <a:latin typeface="Arial" panose="020B0604020202020204" pitchFamily="34" charset="0"/>
                <a:ea typeface="Source Sans Pro Light" panose="020B0403030403020204" pitchFamily="34" charset="0"/>
                <a:cs typeface="Arial" panose="020B0604020202020204" pitchFamily="34" charset="0"/>
              </a:rPr>
              <a:t>Ut</a:t>
            </a:r>
            <a:r>
              <a:rPr lang="en-GB" sz="1125" dirty="0">
                <a:solidFill>
                  <a:schemeClr val="bg1"/>
                </a:solidFill>
                <a:latin typeface="Arial" panose="020B0604020202020204" pitchFamily="34" charset="0"/>
                <a:ea typeface="Source Sans Pro Light" panose="020B0403030403020204" pitchFamily="34" charset="0"/>
                <a:cs typeface="Arial" panose="020B0604020202020204" pitchFamily="34" charset="0"/>
              </a:rPr>
              <a:t> </a:t>
            </a:r>
            <a:r>
              <a:rPr lang="en-GB" sz="1125" dirty="0" err="1">
                <a:solidFill>
                  <a:schemeClr val="bg1"/>
                </a:solidFill>
                <a:latin typeface="Arial" panose="020B0604020202020204" pitchFamily="34" charset="0"/>
                <a:ea typeface="Source Sans Pro Light" panose="020B0403030403020204" pitchFamily="34" charset="0"/>
                <a:cs typeface="Arial" panose="020B0604020202020204" pitchFamily="34" charset="0"/>
              </a:rPr>
              <a:t>enim</a:t>
            </a:r>
            <a:r>
              <a:rPr lang="en-GB" sz="1125" dirty="0">
                <a:solidFill>
                  <a:schemeClr val="bg1"/>
                </a:solidFill>
                <a:latin typeface="Arial" panose="020B0604020202020204" pitchFamily="34" charset="0"/>
                <a:ea typeface="Source Sans Pro Light" panose="020B0403030403020204" pitchFamily="34" charset="0"/>
                <a:cs typeface="Arial" panose="020B0604020202020204" pitchFamily="34" charset="0"/>
              </a:rPr>
              <a:t> ad minim </a:t>
            </a:r>
            <a:r>
              <a:rPr lang="en-GB" sz="1125" dirty="0" err="1">
                <a:solidFill>
                  <a:schemeClr val="bg1"/>
                </a:solidFill>
                <a:latin typeface="Arial" panose="020B0604020202020204" pitchFamily="34" charset="0"/>
                <a:ea typeface="Source Sans Pro Light" panose="020B0403030403020204" pitchFamily="34" charset="0"/>
                <a:cs typeface="Arial" panose="020B0604020202020204" pitchFamily="34" charset="0"/>
              </a:rPr>
              <a:t>veniam</a:t>
            </a:r>
            <a:endParaRPr lang="en-GB" sz="1125" dirty="0">
              <a:solidFill>
                <a:schemeClr val="bg1"/>
              </a:solidFill>
              <a:latin typeface="Arial" panose="020B0604020202020204" pitchFamily="34" charset="0"/>
              <a:ea typeface="Source Sans Pro Light" panose="020B0403030403020204" pitchFamily="34" charset="0"/>
              <a:cs typeface="Arial" panose="020B0604020202020204" pitchFamily="34" charset="0"/>
            </a:endParaRPr>
          </a:p>
          <a:p>
            <a:pPr lvl="0"/>
            <a:endParaRPr lang="en-GB" dirty="0"/>
          </a:p>
        </p:txBody>
      </p:sp>
      <p:sp>
        <p:nvSpPr>
          <p:cNvPr id="26" name="Text Placeholder 2"/>
          <p:cNvSpPr>
            <a:spLocks noGrp="1"/>
          </p:cNvSpPr>
          <p:nvPr>
            <p:ph type="body" sz="quarter" idx="15" hasCustomPrompt="1"/>
          </p:nvPr>
        </p:nvSpPr>
        <p:spPr>
          <a:xfrm>
            <a:off x="5003186" y="1656801"/>
            <a:ext cx="1877615" cy="585788"/>
          </a:xfrm>
        </p:spPr>
        <p:txBody>
          <a:bodyPr>
            <a:normAutofit/>
          </a:bodyPr>
          <a:lstStyle>
            <a:lvl1pPr marL="0" indent="0">
              <a:buNone/>
              <a:defRPr sz="2400" baseline="0">
                <a:solidFill>
                  <a:schemeClr val="bg1"/>
                </a:solidFill>
                <a:latin typeface="Arial "/>
              </a:defRPr>
            </a:lvl1pPr>
          </a:lstStyle>
          <a:p>
            <a:pPr lvl="0"/>
            <a:r>
              <a:rPr lang="en-GB" dirty="0"/>
              <a:t>Point 1</a:t>
            </a:r>
          </a:p>
        </p:txBody>
      </p:sp>
      <p:sp>
        <p:nvSpPr>
          <p:cNvPr id="27" name="Text Placeholder 14"/>
          <p:cNvSpPr>
            <a:spLocks noGrp="1"/>
          </p:cNvSpPr>
          <p:nvPr>
            <p:ph type="body" sz="quarter" idx="16" hasCustomPrompt="1"/>
          </p:nvPr>
        </p:nvSpPr>
        <p:spPr>
          <a:xfrm>
            <a:off x="5025233" y="2523666"/>
            <a:ext cx="2597574" cy="912180"/>
          </a:xfrm>
        </p:spPr>
        <p:txBody>
          <a:bodyPr>
            <a:normAutofit/>
          </a:bodyPr>
          <a:lstStyle>
            <a:lvl1pPr marL="0" indent="0">
              <a:buFont typeface="Arial" panose="020B0604020202020204" pitchFamily="34" charset="0"/>
              <a:buNone/>
              <a:defRPr sz="1350">
                <a:solidFill>
                  <a:schemeClr val="bg1"/>
                </a:solidFill>
                <a:latin typeface="Arial "/>
              </a:defRPr>
            </a:lvl1pPr>
            <a:lvl2pPr marL="342900" indent="0">
              <a:buFont typeface="Arial" panose="020B0604020202020204" pitchFamily="34" charset="0"/>
              <a:buNone/>
              <a:defRPr sz="1350">
                <a:solidFill>
                  <a:schemeClr val="bg1"/>
                </a:solidFill>
                <a:latin typeface="Arial "/>
              </a:defRPr>
            </a:lvl2pPr>
            <a:lvl3pPr marL="685800" indent="0">
              <a:buFont typeface="Arial" panose="020B0604020202020204" pitchFamily="34" charset="0"/>
              <a:buNone/>
              <a:defRPr sz="1350">
                <a:solidFill>
                  <a:schemeClr val="bg1"/>
                </a:solidFill>
                <a:latin typeface="Arial "/>
              </a:defRPr>
            </a:lvl3pPr>
            <a:lvl4pPr marL="1028700" indent="0">
              <a:buFont typeface="Arial" panose="020B0604020202020204" pitchFamily="34" charset="0"/>
              <a:buNone/>
              <a:defRPr sz="1350">
                <a:solidFill>
                  <a:schemeClr val="bg1"/>
                </a:solidFill>
                <a:latin typeface="Arial "/>
              </a:defRPr>
            </a:lvl4pPr>
            <a:lvl5pPr marL="1371600" indent="0">
              <a:buFont typeface="Arial" panose="020B0604020202020204" pitchFamily="34" charset="0"/>
              <a:buNone/>
              <a:defRPr sz="1350">
                <a:solidFill>
                  <a:schemeClr val="bg1"/>
                </a:solidFill>
                <a:latin typeface="Arial "/>
              </a:defRPr>
            </a:lvl5pPr>
          </a:lstStyle>
          <a:p>
            <a:pPr>
              <a:lnSpc>
                <a:spcPct val="120000"/>
              </a:lnSpc>
            </a:pPr>
            <a:r>
              <a:rPr lang="en-GB" sz="1125" dirty="0" err="1">
                <a:solidFill>
                  <a:schemeClr val="bg1"/>
                </a:solidFill>
                <a:latin typeface="Arial" panose="020B0604020202020204" pitchFamily="34" charset="0"/>
                <a:ea typeface="Source Sans Pro Light" panose="020B0403030403020204" pitchFamily="34" charset="0"/>
                <a:cs typeface="Arial" panose="020B0604020202020204" pitchFamily="34" charset="0"/>
              </a:rPr>
              <a:t>Lorem</a:t>
            </a:r>
            <a:r>
              <a:rPr lang="en-GB" sz="1125" dirty="0">
                <a:solidFill>
                  <a:schemeClr val="bg1"/>
                </a:solidFill>
                <a:latin typeface="Arial" panose="020B0604020202020204" pitchFamily="34" charset="0"/>
                <a:ea typeface="Source Sans Pro Light" panose="020B0403030403020204" pitchFamily="34" charset="0"/>
                <a:cs typeface="Arial" panose="020B0604020202020204" pitchFamily="34" charset="0"/>
              </a:rPr>
              <a:t> </a:t>
            </a:r>
            <a:r>
              <a:rPr lang="en-GB" sz="1125" dirty="0" err="1">
                <a:solidFill>
                  <a:schemeClr val="bg1"/>
                </a:solidFill>
                <a:latin typeface="Arial" panose="020B0604020202020204" pitchFamily="34" charset="0"/>
                <a:ea typeface="Source Sans Pro Light" panose="020B0403030403020204" pitchFamily="34" charset="0"/>
                <a:cs typeface="Arial" panose="020B0604020202020204" pitchFamily="34" charset="0"/>
              </a:rPr>
              <a:t>ipsum</a:t>
            </a:r>
            <a:r>
              <a:rPr lang="en-GB" sz="1125" dirty="0">
                <a:solidFill>
                  <a:schemeClr val="bg1"/>
                </a:solidFill>
                <a:latin typeface="Arial" panose="020B0604020202020204" pitchFamily="34" charset="0"/>
                <a:ea typeface="Source Sans Pro Light" panose="020B0403030403020204" pitchFamily="34" charset="0"/>
                <a:cs typeface="Arial" panose="020B0604020202020204" pitchFamily="34" charset="0"/>
              </a:rPr>
              <a:t> </a:t>
            </a:r>
            <a:r>
              <a:rPr lang="en-GB" sz="1125" dirty="0" err="1">
                <a:solidFill>
                  <a:schemeClr val="bg1"/>
                </a:solidFill>
                <a:latin typeface="Arial" panose="020B0604020202020204" pitchFamily="34" charset="0"/>
                <a:ea typeface="Source Sans Pro Light" panose="020B0403030403020204" pitchFamily="34" charset="0"/>
                <a:cs typeface="Arial" panose="020B0604020202020204" pitchFamily="34" charset="0"/>
              </a:rPr>
              <a:t>dolor</a:t>
            </a:r>
            <a:r>
              <a:rPr lang="en-GB" sz="1125" dirty="0">
                <a:solidFill>
                  <a:schemeClr val="bg1"/>
                </a:solidFill>
                <a:latin typeface="Arial" panose="020B0604020202020204" pitchFamily="34" charset="0"/>
                <a:ea typeface="Source Sans Pro Light" panose="020B0403030403020204" pitchFamily="34" charset="0"/>
                <a:cs typeface="Arial" panose="020B0604020202020204" pitchFamily="34" charset="0"/>
              </a:rPr>
              <a:t> sit </a:t>
            </a:r>
            <a:r>
              <a:rPr lang="en-GB" sz="1125" dirty="0" err="1">
                <a:solidFill>
                  <a:schemeClr val="bg1"/>
                </a:solidFill>
                <a:latin typeface="Arial" panose="020B0604020202020204" pitchFamily="34" charset="0"/>
                <a:ea typeface="Source Sans Pro Light" panose="020B0403030403020204" pitchFamily="34" charset="0"/>
                <a:cs typeface="Arial" panose="020B0604020202020204" pitchFamily="34" charset="0"/>
              </a:rPr>
              <a:t>amet</a:t>
            </a:r>
            <a:r>
              <a:rPr lang="en-GB" sz="1125" dirty="0">
                <a:solidFill>
                  <a:schemeClr val="bg1"/>
                </a:solidFill>
                <a:latin typeface="Arial" panose="020B0604020202020204" pitchFamily="34" charset="0"/>
                <a:ea typeface="Source Sans Pro Light" panose="020B0403030403020204" pitchFamily="34" charset="0"/>
                <a:cs typeface="Arial" panose="020B0604020202020204" pitchFamily="34" charset="0"/>
              </a:rPr>
              <a:t>, </a:t>
            </a:r>
            <a:r>
              <a:rPr lang="en-GB" sz="1125" dirty="0" err="1">
                <a:solidFill>
                  <a:schemeClr val="bg1"/>
                </a:solidFill>
                <a:latin typeface="Arial" panose="020B0604020202020204" pitchFamily="34" charset="0"/>
                <a:ea typeface="Source Sans Pro Light" panose="020B0403030403020204" pitchFamily="34" charset="0"/>
                <a:cs typeface="Arial" panose="020B0604020202020204" pitchFamily="34" charset="0"/>
              </a:rPr>
              <a:t>consectet</a:t>
            </a:r>
            <a:r>
              <a:rPr lang="en-GB" sz="1125" dirty="0">
                <a:solidFill>
                  <a:schemeClr val="bg1"/>
                </a:solidFill>
                <a:latin typeface="Arial" panose="020B0604020202020204" pitchFamily="34" charset="0"/>
                <a:ea typeface="Source Sans Pro Light" panose="020B0403030403020204" pitchFamily="34" charset="0"/>
                <a:cs typeface="Arial" panose="020B0604020202020204" pitchFamily="34" charset="0"/>
              </a:rPr>
              <a:t> </a:t>
            </a:r>
            <a:r>
              <a:rPr lang="en-GB" sz="1125" dirty="0" err="1">
                <a:solidFill>
                  <a:schemeClr val="bg1"/>
                </a:solidFill>
                <a:latin typeface="Arial" panose="020B0604020202020204" pitchFamily="34" charset="0"/>
                <a:ea typeface="Source Sans Pro Light" panose="020B0403030403020204" pitchFamily="34" charset="0"/>
                <a:cs typeface="Arial" panose="020B0604020202020204" pitchFamily="34" charset="0"/>
              </a:rPr>
              <a:t>adipiscing</a:t>
            </a:r>
            <a:r>
              <a:rPr lang="en-GB" sz="1125" dirty="0">
                <a:solidFill>
                  <a:schemeClr val="bg1"/>
                </a:solidFill>
                <a:latin typeface="Arial" panose="020B0604020202020204" pitchFamily="34" charset="0"/>
                <a:ea typeface="Source Sans Pro Light" panose="020B0403030403020204" pitchFamily="34" charset="0"/>
                <a:cs typeface="Arial" panose="020B0604020202020204" pitchFamily="34" charset="0"/>
              </a:rPr>
              <a:t> </a:t>
            </a:r>
            <a:r>
              <a:rPr lang="en-GB" sz="1125" dirty="0" err="1">
                <a:solidFill>
                  <a:schemeClr val="bg1"/>
                </a:solidFill>
                <a:latin typeface="Arial" panose="020B0604020202020204" pitchFamily="34" charset="0"/>
                <a:ea typeface="Source Sans Pro Light" panose="020B0403030403020204" pitchFamily="34" charset="0"/>
                <a:cs typeface="Arial" panose="020B0604020202020204" pitchFamily="34" charset="0"/>
              </a:rPr>
              <a:t>elit</a:t>
            </a:r>
            <a:r>
              <a:rPr lang="en-GB" sz="1125" dirty="0">
                <a:solidFill>
                  <a:schemeClr val="bg1"/>
                </a:solidFill>
                <a:latin typeface="Arial" panose="020B0604020202020204" pitchFamily="34" charset="0"/>
                <a:ea typeface="Source Sans Pro Light" panose="020B0403030403020204" pitchFamily="34" charset="0"/>
                <a:cs typeface="Arial" panose="020B0604020202020204" pitchFamily="34" charset="0"/>
              </a:rPr>
              <a:t>, </a:t>
            </a:r>
            <a:r>
              <a:rPr lang="en-GB" sz="1125" dirty="0" err="1">
                <a:solidFill>
                  <a:schemeClr val="bg1"/>
                </a:solidFill>
                <a:latin typeface="Arial" panose="020B0604020202020204" pitchFamily="34" charset="0"/>
                <a:ea typeface="Source Sans Pro Light" panose="020B0403030403020204" pitchFamily="34" charset="0"/>
                <a:cs typeface="Arial" panose="020B0604020202020204" pitchFamily="34" charset="0"/>
              </a:rPr>
              <a:t>sed</a:t>
            </a:r>
            <a:r>
              <a:rPr lang="en-GB" sz="1125" dirty="0">
                <a:solidFill>
                  <a:schemeClr val="bg1"/>
                </a:solidFill>
                <a:latin typeface="Arial" panose="020B0604020202020204" pitchFamily="34" charset="0"/>
                <a:ea typeface="Source Sans Pro Light" panose="020B0403030403020204" pitchFamily="34" charset="0"/>
                <a:cs typeface="Arial" panose="020B0604020202020204" pitchFamily="34" charset="0"/>
              </a:rPr>
              <a:t> do </a:t>
            </a:r>
            <a:r>
              <a:rPr lang="en-GB" sz="1125" dirty="0" err="1">
                <a:solidFill>
                  <a:schemeClr val="bg1"/>
                </a:solidFill>
                <a:latin typeface="Arial" panose="020B0604020202020204" pitchFamily="34" charset="0"/>
                <a:ea typeface="Source Sans Pro Light" panose="020B0403030403020204" pitchFamily="34" charset="0"/>
                <a:cs typeface="Arial" panose="020B0604020202020204" pitchFamily="34" charset="0"/>
              </a:rPr>
              <a:t>eiusmod</a:t>
            </a:r>
            <a:r>
              <a:rPr lang="en-GB" sz="1125" dirty="0">
                <a:solidFill>
                  <a:schemeClr val="bg1"/>
                </a:solidFill>
                <a:latin typeface="Arial" panose="020B0604020202020204" pitchFamily="34" charset="0"/>
                <a:ea typeface="Source Sans Pro Light" panose="020B0403030403020204" pitchFamily="34" charset="0"/>
                <a:cs typeface="Arial" panose="020B0604020202020204" pitchFamily="34" charset="0"/>
              </a:rPr>
              <a:t> </a:t>
            </a:r>
            <a:r>
              <a:rPr lang="en-GB" sz="1125" dirty="0" err="1">
                <a:solidFill>
                  <a:schemeClr val="bg1"/>
                </a:solidFill>
                <a:latin typeface="Arial" panose="020B0604020202020204" pitchFamily="34" charset="0"/>
                <a:ea typeface="Source Sans Pro Light" panose="020B0403030403020204" pitchFamily="34" charset="0"/>
                <a:cs typeface="Arial" panose="020B0604020202020204" pitchFamily="34" charset="0"/>
              </a:rPr>
              <a:t>tempor</a:t>
            </a:r>
            <a:r>
              <a:rPr lang="en-GB" sz="1125" dirty="0">
                <a:solidFill>
                  <a:schemeClr val="bg1"/>
                </a:solidFill>
                <a:latin typeface="Arial" panose="020B0604020202020204" pitchFamily="34" charset="0"/>
                <a:ea typeface="Source Sans Pro Light" panose="020B0403030403020204" pitchFamily="34" charset="0"/>
                <a:cs typeface="Arial" panose="020B0604020202020204" pitchFamily="34" charset="0"/>
              </a:rPr>
              <a:t> </a:t>
            </a:r>
            <a:r>
              <a:rPr lang="en-GB" sz="1125" dirty="0" err="1">
                <a:solidFill>
                  <a:schemeClr val="bg1"/>
                </a:solidFill>
                <a:latin typeface="Arial" panose="020B0604020202020204" pitchFamily="34" charset="0"/>
                <a:ea typeface="Source Sans Pro Light" panose="020B0403030403020204" pitchFamily="34" charset="0"/>
                <a:cs typeface="Arial" panose="020B0604020202020204" pitchFamily="34" charset="0"/>
              </a:rPr>
              <a:t>incididunt</a:t>
            </a:r>
            <a:r>
              <a:rPr lang="en-GB" sz="1125" dirty="0">
                <a:solidFill>
                  <a:schemeClr val="bg1"/>
                </a:solidFill>
                <a:latin typeface="Arial" panose="020B0604020202020204" pitchFamily="34" charset="0"/>
                <a:ea typeface="Source Sans Pro Light" panose="020B0403030403020204" pitchFamily="34" charset="0"/>
                <a:cs typeface="Arial" panose="020B0604020202020204" pitchFamily="34" charset="0"/>
              </a:rPr>
              <a:t> </a:t>
            </a:r>
            <a:r>
              <a:rPr lang="en-GB" sz="1125" dirty="0" err="1">
                <a:solidFill>
                  <a:schemeClr val="bg1"/>
                </a:solidFill>
                <a:latin typeface="Arial" panose="020B0604020202020204" pitchFamily="34" charset="0"/>
                <a:ea typeface="Source Sans Pro Light" panose="020B0403030403020204" pitchFamily="34" charset="0"/>
                <a:cs typeface="Arial" panose="020B0604020202020204" pitchFamily="34" charset="0"/>
              </a:rPr>
              <a:t>ut</a:t>
            </a:r>
            <a:r>
              <a:rPr lang="en-GB" sz="1125" dirty="0">
                <a:solidFill>
                  <a:schemeClr val="bg1"/>
                </a:solidFill>
                <a:latin typeface="Arial" panose="020B0604020202020204" pitchFamily="34" charset="0"/>
                <a:ea typeface="Source Sans Pro Light" panose="020B0403030403020204" pitchFamily="34" charset="0"/>
                <a:cs typeface="Arial" panose="020B0604020202020204" pitchFamily="34" charset="0"/>
              </a:rPr>
              <a:t> </a:t>
            </a:r>
            <a:r>
              <a:rPr lang="en-GB" sz="1125" dirty="0" err="1">
                <a:solidFill>
                  <a:schemeClr val="bg1"/>
                </a:solidFill>
                <a:latin typeface="Arial" panose="020B0604020202020204" pitchFamily="34" charset="0"/>
                <a:ea typeface="Source Sans Pro Light" panose="020B0403030403020204" pitchFamily="34" charset="0"/>
                <a:cs typeface="Arial" panose="020B0604020202020204" pitchFamily="34" charset="0"/>
              </a:rPr>
              <a:t>labore</a:t>
            </a:r>
            <a:r>
              <a:rPr lang="en-GB" sz="1125" dirty="0">
                <a:solidFill>
                  <a:schemeClr val="bg1"/>
                </a:solidFill>
                <a:latin typeface="Arial" panose="020B0604020202020204" pitchFamily="34" charset="0"/>
                <a:ea typeface="Source Sans Pro Light" panose="020B0403030403020204" pitchFamily="34" charset="0"/>
                <a:cs typeface="Arial" panose="020B0604020202020204" pitchFamily="34" charset="0"/>
              </a:rPr>
              <a:t> et </a:t>
            </a:r>
            <a:r>
              <a:rPr lang="en-GB" sz="1125" dirty="0" err="1">
                <a:solidFill>
                  <a:schemeClr val="bg1"/>
                </a:solidFill>
                <a:latin typeface="Arial" panose="020B0604020202020204" pitchFamily="34" charset="0"/>
                <a:ea typeface="Source Sans Pro Light" panose="020B0403030403020204" pitchFamily="34" charset="0"/>
                <a:cs typeface="Arial" panose="020B0604020202020204" pitchFamily="34" charset="0"/>
              </a:rPr>
              <a:t>dolore</a:t>
            </a:r>
            <a:r>
              <a:rPr lang="en-GB" sz="1125" dirty="0">
                <a:solidFill>
                  <a:schemeClr val="bg1"/>
                </a:solidFill>
                <a:latin typeface="Arial" panose="020B0604020202020204" pitchFamily="34" charset="0"/>
                <a:ea typeface="Source Sans Pro Light" panose="020B0403030403020204" pitchFamily="34" charset="0"/>
                <a:cs typeface="Arial" panose="020B0604020202020204" pitchFamily="34" charset="0"/>
              </a:rPr>
              <a:t> magna </a:t>
            </a:r>
            <a:r>
              <a:rPr lang="en-GB" sz="1125" dirty="0" err="1">
                <a:solidFill>
                  <a:schemeClr val="bg1"/>
                </a:solidFill>
                <a:latin typeface="Arial" panose="020B0604020202020204" pitchFamily="34" charset="0"/>
                <a:ea typeface="Source Sans Pro Light" panose="020B0403030403020204" pitchFamily="34" charset="0"/>
                <a:cs typeface="Arial" panose="020B0604020202020204" pitchFamily="34" charset="0"/>
              </a:rPr>
              <a:t>aliqua</a:t>
            </a:r>
            <a:r>
              <a:rPr lang="en-GB" sz="1125" dirty="0">
                <a:solidFill>
                  <a:schemeClr val="bg1"/>
                </a:solidFill>
                <a:latin typeface="Arial" panose="020B0604020202020204" pitchFamily="34" charset="0"/>
                <a:ea typeface="Source Sans Pro Light" panose="020B0403030403020204" pitchFamily="34" charset="0"/>
                <a:cs typeface="Arial" panose="020B0604020202020204" pitchFamily="34" charset="0"/>
              </a:rPr>
              <a:t>. </a:t>
            </a:r>
            <a:r>
              <a:rPr lang="en-GB" sz="1125" dirty="0" err="1">
                <a:solidFill>
                  <a:schemeClr val="bg1"/>
                </a:solidFill>
                <a:latin typeface="Arial" panose="020B0604020202020204" pitchFamily="34" charset="0"/>
                <a:ea typeface="Source Sans Pro Light" panose="020B0403030403020204" pitchFamily="34" charset="0"/>
                <a:cs typeface="Arial" panose="020B0604020202020204" pitchFamily="34" charset="0"/>
              </a:rPr>
              <a:t>Ut</a:t>
            </a:r>
            <a:r>
              <a:rPr lang="en-GB" sz="1125" dirty="0">
                <a:solidFill>
                  <a:schemeClr val="bg1"/>
                </a:solidFill>
                <a:latin typeface="Arial" panose="020B0604020202020204" pitchFamily="34" charset="0"/>
                <a:ea typeface="Source Sans Pro Light" panose="020B0403030403020204" pitchFamily="34" charset="0"/>
                <a:cs typeface="Arial" panose="020B0604020202020204" pitchFamily="34" charset="0"/>
              </a:rPr>
              <a:t> </a:t>
            </a:r>
            <a:r>
              <a:rPr lang="en-GB" sz="1125" dirty="0" err="1">
                <a:solidFill>
                  <a:schemeClr val="bg1"/>
                </a:solidFill>
                <a:latin typeface="Arial" panose="020B0604020202020204" pitchFamily="34" charset="0"/>
                <a:ea typeface="Source Sans Pro Light" panose="020B0403030403020204" pitchFamily="34" charset="0"/>
                <a:cs typeface="Arial" panose="020B0604020202020204" pitchFamily="34" charset="0"/>
              </a:rPr>
              <a:t>enim</a:t>
            </a:r>
            <a:r>
              <a:rPr lang="en-GB" sz="1125" dirty="0">
                <a:solidFill>
                  <a:schemeClr val="bg1"/>
                </a:solidFill>
                <a:latin typeface="Arial" panose="020B0604020202020204" pitchFamily="34" charset="0"/>
                <a:ea typeface="Source Sans Pro Light" panose="020B0403030403020204" pitchFamily="34" charset="0"/>
                <a:cs typeface="Arial" panose="020B0604020202020204" pitchFamily="34" charset="0"/>
              </a:rPr>
              <a:t> ad minim </a:t>
            </a:r>
            <a:r>
              <a:rPr lang="en-GB" sz="1125" dirty="0" err="1">
                <a:solidFill>
                  <a:schemeClr val="bg1"/>
                </a:solidFill>
                <a:latin typeface="Arial" panose="020B0604020202020204" pitchFamily="34" charset="0"/>
                <a:ea typeface="Source Sans Pro Light" panose="020B0403030403020204" pitchFamily="34" charset="0"/>
                <a:cs typeface="Arial" panose="020B0604020202020204" pitchFamily="34" charset="0"/>
              </a:rPr>
              <a:t>veniam</a:t>
            </a:r>
            <a:endParaRPr lang="en-GB" sz="1125" dirty="0">
              <a:solidFill>
                <a:schemeClr val="bg1"/>
              </a:solidFill>
              <a:latin typeface="Arial" panose="020B0604020202020204" pitchFamily="34" charset="0"/>
              <a:ea typeface="Source Sans Pro Light" panose="020B0403030403020204" pitchFamily="34" charset="0"/>
              <a:cs typeface="Arial" panose="020B0604020202020204" pitchFamily="34" charset="0"/>
            </a:endParaRPr>
          </a:p>
          <a:p>
            <a:pPr lvl="0"/>
            <a:endParaRPr lang="en-GB" dirty="0"/>
          </a:p>
        </p:txBody>
      </p:sp>
      <p:sp>
        <p:nvSpPr>
          <p:cNvPr id="2" name="bg object 16">
            <a:extLst>
              <a:ext uri="{FF2B5EF4-FFF2-40B4-BE49-F238E27FC236}">
                <a16:creationId xmlns:a16="http://schemas.microsoft.com/office/drawing/2014/main" id="{DB3745F4-6A10-9C52-1D14-D6EE63468D85}"/>
              </a:ext>
            </a:extLst>
          </p:cNvPr>
          <p:cNvSpPr/>
          <p:nvPr userDrawn="1"/>
        </p:nvSpPr>
        <p:spPr>
          <a:xfrm>
            <a:off x="5206365" y="4415755"/>
            <a:ext cx="3937635" cy="736600"/>
          </a:xfrm>
          <a:custGeom>
            <a:avLst/>
            <a:gdLst/>
            <a:ahLst/>
            <a:cxnLst/>
            <a:rect l="l" t="t" r="r" b="b"/>
            <a:pathLst>
              <a:path w="3937634" h="736600">
                <a:moveTo>
                  <a:pt x="3937115" y="0"/>
                </a:moveTo>
                <a:lnTo>
                  <a:pt x="3714891" y="56713"/>
                </a:lnTo>
                <a:lnTo>
                  <a:pt x="3300710" y="157331"/>
                </a:lnTo>
                <a:lnTo>
                  <a:pt x="2883849" y="252132"/>
                </a:lnTo>
                <a:lnTo>
                  <a:pt x="2464345" y="341065"/>
                </a:lnTo>
                <a:lnTo>
                  <a:pt x="2042235" y="424079"/>
                </a:lnTo>
                <a:lnTo>
                  <a:pt x="1617554" y="501124"/>
                </a:lnTo>
                <a:lnTo>
                  <a:pt x="1096463" y="586966"/>
                </a:lnTo>
                <a:lnTo>
                  <a:pt x="532854" y="669029"/>
                </a:lnTo>
                <a:lnTo>
                  <a:pt x="0" y="736281"/>
                </a:lnTo>
                <a:lnTo>
                  <a:pt x="3937115" y="736281"/>
                </a:lnTo>
                <a:lnTo>
                  <a:pt x="3937115" y="0"/>
                </a:lnTo>
                <a:close/>
              </a:path>
            </a:pathLst>
          </a:custGeom>
          <a:solidFill>
            <a:srgbClr val="D50032"/>
          </a:solidFill>
        </p:spPr>
        <p:txBody>
          <a:bodyPr wrap="square" lIns="0" tIns="0" rIns="0" bIns="0" rtlCol="0"/>
          <a:lstStyle/>
          <a:p>
            <a:endParaRPr/>
          </a:p>
        </p:txBody>
      </p:sp>
      <p:sp>
        <p:nvSpPr>
          <p:cNvPr id="3" name="TextBox 2">
            <a:extLst>
              <a:ext uri="{FF2B5EF4-FFF2-40B4-BE49-F238E27FC236}">
                <a16:creationId xmlns:a16="http://schemas.microsoft.com/office/drawing/2014/main" id="{D8AA6882-0038-331A-A920-EED579E4AEFB}"/>
              </a:ext>
            </a:extLst>
          </p:cNvPr>
          <p:cNvSpPr txBox="1">
            <a:spLocks noChangeArrowheads="1"/>
          </p:cNvSpPr>
          <p:nvPr userDrawn="1"/>
        </p:nvSpPr>
        <p:spPr bwMode="auto">
          <a:xfrm>
            <a:off x="8460432" y="4795072"/>
            <a:ext cx="46174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fld id="{D4CAEDFB-0E4E-446F-BAD1-7DCAAF5D9090}" type="slidenum">
              <a:rPr lang="en-US" sz="900" smtClean="0">
                <a:solidFill>
                  <a:schemeClr val="bg1"/>
                </a:solidFill>
              </a:rPr>
              <a:pPr algn="r" eaLnBrk="1" hangingPunct="1">
                <a:defRPr/>
              </a:pPr>
              <a:t>‹#›</a:t>
            </a:fld>
            <a:endParaRPr lang="en-US" sz="900" dirty="0">
              <a:solidFill>
                <a:schemeClr val="bg1"/>
              </a:solidFill>
            </a:endParaRPr>
          </a:p>
        </p:txBody>
      </p:sp>
      <p:sp>
        <p:nvSpPr>
          <p:cNvPr id="4" name="Text Placeholder 2">
            <a:extLst>
              <a:ext uri="{FF2B5EF4-FFF2-40B4-BE49-F238E27FC236}">
                <a16:creationId xmlns:a16="http://schemas.microsoft.com/office/drawing/2014/main" id="{D999C8A1-1956-0679-9753-4D1C77C8CC51}"/>
              </a:ext>
            </a:extLst>
          </p:cNvPr>
          <p:cNvSpPr>
            <a:spLocks noGrp="1"/>
          </p:cNvSpPr>
          <p:nvPr>
            <p:ph type="body" sz="quarter" idx="29" hasCustomPrompt="1"/>
          </p:nvPr>
        </p:nvSpPr>
        <p:spPr>
          <a:xfrm>
            <a:off x="457200" y="4794026"/>
            <a:ext cx="2736850" cy="307975"/>
          </a:xfrm>
          <a:prstGeom prst="rect">
            <a:avLst/>
          </a:prstGeom>
        </p:spPr>
        <p:txBody>
          <a:bodyPr anchor="t"/>
          <a:lstStyle>
            <a:lvl1pPr marL="0" indent="0">
              <a:buFontTx/>
              <a:buNone/>
              <a:defRPr sz="900">
                <a:solidFill>
                  <a:schemeClr val="bg1"/>
                </a:solidFill>
              </a:defRPr>
            </a:lvl1pPr>
            <a:lvl2pPr marL="457200" indent="0">
              <a:buFontTx/>
              <a:buNone/>
              <a:defRPr sz="1400"/>
            </a:lvl2pPr>
            <a:lvl3pPr marL="914400" indent="0">
              <a:buFontTx/>
              <a:buNone/>
              <a:defRPr sz="1400"/>
            </a:lvl3pPr>
            <a:lvl4pPr marL="1371600" indent="0">
              <a:buFontTx/>
              <a:buNone/>
              <a:defRPr sz="1400"/>
            </a:lvl4pPr>
            <a:lvl5pPr marL="1828800" indent="0">
              <a:buFontTx/>
              <a:buNone/>
              <a:defRPr sz="1400"/>
            </a:lvl5pPr>
          </a:lstStyle>
          <a:p>
            <a:pPr lvl="0"/>
            <a:r>
              <a:rPr lang="en-US" dirty="0"/>
              <a:t>Source</a:t>
            </a:r>
            <a:endParaRPr lang="en-GB" dirty="0"/>
          </a:p>
        </p:txBody>
      </p:sp>
    </p:spTree>
    <p:extLst>
      <p:ext uri="{BB962C8B-B14F-4D97-AF65-F5344CB8AC3E}">
        <p14:creationId xmlns:p14="http://schemas.microsoft.com/office/powerpoint/2010/main" val="20785259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7_Question and Answer ">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84E2A79-2B5A-5A92-8AA8-FD387BED5BB0}"/>
              </a:ext>
            </a:extLst>
          </p:cNvPr>
          <p:cNvSpPr/>
          <p:nvPr userDrawn="1"/>
        </p:nvSpPr>
        <p:spPr>
          <a:xfrm>
            <a:off x="0" y="0"/>
            <a:ext cx="9144000" cy="5143500"/>
          </a:xfrm>
          <a:prstGeom prst="rect">
            <a:avLst/>
          </a:prstGeom>
          <a:solidFill>
            <a:srgbClr val="3737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Rounded Corners 9">
            <a:extLst>
              <a:ext uri="{FF2B5EF4-FFF2-40B4-BE49-F238E27FC236}">
                <a16:creationId xmlns:a16="http://schemas.microsoft.com/office/drawing/2014/main" id="{122A5BA7-4355-E97E-69C1-C3626CF97405}"/>
              </a:ext>
            </a:extLst>
          </p:cNvPr>
          <p:cNvSpPr/>
          <p:nvPr userDrawn="1"/>
        </p:nvSpPr>
        <p:spPr>
          <a:xfrm>
            <a:off x="1197165" y="940430"/>
            <a:ext cx="3152585" cy="3071480"/>
          </a:xfrm>
          <a:prstGeom prst="roundRect">
            <a:avLst>
              <a:gd name="adj" fmla="val 442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Rounded Corners 10">
            <a:extLst>
              <a:ext uri="{FF2B5EF4-FFF2-40B4-BE49-F238E27FC236}">
                <a16:creationId xmlns:a16="http://schemas.microsoft.com/office/drawing/2014/main" id="{C80EAE89-1994-9B0F-6D62-5245424847E2}"/>
              </a:ext>
            </a:extLst>
          </p:cNvPr>
          <p:cNvSpPr/>
          <p:nvPr userDrawn="1"/>
        </p:nvSpPr>
        <p:spPr>
          <a:xfrm>
            <a:off x="4794250" y="940430"/>
            <a:ext cx="3152585" cy="3071480"/>
          </a:xfrm>
          <a:prstGeom prst="roundRect">
            <a:avLst>
              <a:gd name="adj" fmla="val 442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bg object 16">
            <a:extLst>
              <a:ext uri="{FF2B5EF4-FFF2-40B4-BE49-F238E27FC236}">
                <a16:creationId xmlns:a16="http://schemas.microsoft.com/office/drawing/2014/main" id="{01064C9B-0595-868C-BAC7-94C77D6F7511}"/>
              </a:ext>
            </a:extLst>
          </p:cNvPr>
          <p:cNvSpPr/>
          <p:nvPr userDrawn="1"/>
        </p:nvSpPr>
        <p:spPr>
          <a:xfrm>
            <a:off x="5206365" y="4415755"/>
            <a:ext cx="3937635" cy="736600"/>
          </a:xfrm>
          <a:custGeom>
            <a:avLst/>
            <a:gdLst/>
            <a:ahLst/>
            <a:cxnLst/>
            <a:rect l="l" t="t" r="r" b="b"/>
            <a:pathLst>
              <a:path w="3937634" h="736600">
                <a:moveTo>
                  <a:pt x="3937115" y="0"/>
                </a:moveTo>
                <a:lnTo>
                  <a:pt x="3714891" y="56713"/>
                </a:lnTo>
                <a:lnTo>
                  <a:pt x="3300710" y="157331"/>
                </a:lnTo>
                <a:lnTo>
                  <a:pt x="2883849" y="252132"/>
                </a:lnTo>
                <a:lnTo>
                  <a:pt x="2464345" y="341065"/>
                </a:lnTo>
                <a:lnTo>
                  <a:pt x="2042235" y="424079"/>
                </a:lnTo>
                <a:lnTo>
                  <a:pt x="1617554" y="501124"/>
                </a:lnTo>
                <a:lnTo>
                  <a:pt x="1096463" y="586966"/>
                </a:lnTo>
                <a:lnTo>
                  <a:pt x="532854" y="669029"/>
                </a:lnTo>
                <a:lnTo>
                  <a:pt x="0" y="736281"/>
                </a:lnTo>
                <a:lnTo>
                  <a:pt x="3937115" y="736281"/>
                </a:lnTo>
                <a:lnTo>
                  <a:pt x="3937115" y="0"/>
                </a:lnTo>
                <a:close/>
              </a:path>
            </a:pathLst>
          </a:custGeom>
          <a:solidFill>
            <a:srgbClr val="D50032"/>
          </a:solidFill>
        </p:spPr>
        <p:txBody>
          <a:bodyPr wrap="square" lIns="0" tIns="0" rIns="0" bIns="0" rtlCol="0"/>
          <a:lstStyle/>
          <a:p>
            <a:endParaRPr/>
          </a:p>
        </p:txBody>
      </p:sp>
      <p:sp>
        <p:nvSpPr>
          <p:cNvPr id="7" name="TextBox 6">
            <a:extLst>
              <a:ext uri="{FF2B5EF4-FFF2-40B4-BE49-F238E27FC236}">
                <a16:creationId xmlns:a16="http://schemas.microsoft.com/office/drawing/2014/main" id="{027896AF-08D5-B76A-B299-3F33BFA32906}"/>
              </a:ext>
            </a:extLst>
          </p:cNvPr>
          <p:cNvSpPr txBox="1">
            <a:spLocks noChangeArrowheads="1"/>
          </p:cNvSpPr>
          <p:nvPr userDrawn="1"/>
        </p:nvSpPr>
        <p:spPr bwMode="auto">
          <a:xfrm>
            <a:off x="8460432" y="4795072"/>
            <a:ext cx="46174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fld id="{D4CAEDFB-0E4E-446F-BAD1-7DCAAF5D9090}" type="slidenum">
              <a:rPr lang="en-US" sz="900" smtClean="0">
                <a:solidFill>
                  <a:schemeClr val="bg1"/>
                </a:solidFill>
              </a:rPr>
              <a:pPr algn="r" eaLnBrk="1" hangingPunct="1">
                <a:defRPr/>
              </a:pPr>
              <a:t>‹#›</a:t>
            </a:fld>
            <a:endParaRPr lang="en-US" sz="900" dirty="0">
              <a:solidFill>
                <a:schemeClr val="bg1"/>
              </a:solidFill>
            </a:endParaRPr>
          </a:p>
        </p:txBody>
      </p:sp>
      <p:sp>
        <p:nvSpPr>
          <p:cNvPr id="9" name="Text Placeholder 2">
            <a:extLst>
              <a:ext uri="{FF2B5EF4-FFF2-40B4-BE49-F238E27FC236}">
                <a16:creationId xmlns:a16="http://schemas.microsoft.com/office/drawing/2014/main" id="{92AD0578-C0F9-293B-9B70-C6D733D89B01}"/>
              </a:ext>
            </a:extLst>
          </p:cNvPr>
          <p:cNvSpPr>
            <a:spLocks noGrp="1"/>
          </p:cNvSpPr>
          <p:nvPr>
            <p:ph type="body" sz="quarter" idx="10" hasCustomPrompt="1"/>
          </p:nvPr>
        </p:nvSpPr>
        <p:spPr>
          <a:xfrm>
            <a:off x="457200" y="4794026"/>
            <a:ext cx="2736850" cy="307975"/>
          </a:xfrm>
          <a:prstGeom prst="rect">
            <a:avLst/>
          </a:prstGeom>
        </p:spPr>
        <p:txBody>
          <a:bodyPr anchor="t"/>
          <a:lstStyle>
            <a:lvl1pPr marL="0" indent="0">
              <a:buFontTx/>
              <a:buNone/>
              <a:defRPr sz="900">
                <a:solidFill>
                  <a:schemeClr val="bg1"/>
                </a:solidFill>
              </a:defRPr>
            </a:lvl1pPr>
            <a:lvl2pPr marL="457200" indent="0">
              <a:buFontTx/>
              <a:buNone/>
              <a:defRPr sz="1400"/>
            </a:lvl2pPr>
            <a:lvl3pPr marL="914400" indent="0">
              <a:buFontTx/>
              <a:buNone/>
              <a:defRPr sz="1400"/>
            </a:lvl3pPr>
            <a:lvl4pPr marL="1371600" indent="0">
              <a:buFontTx/>
              <a:buNone/>
              <a:defRPr sz="1400"/>
            </a:lvl4pPr>
            <a:lvl5pPr marL="1828800" indent="0">
              <a:buFontTx/>
              <a:buNone/>
              <a:defRPr sz="1400"/>
            </a:lvl5pPr>
          </a:lstStyle>
          <a:p>
            <a:pPr lvl="0"/>
            <a:r>
              <a:rPr lang="en-US" dirty="0"/>
              <a:t>Source</a:t>
            </a:r>
            <a:endParaRPr lang="en-GB" dirty="0"/>
          </a:p>
        </p:txBody>
      </p:sp>
      <p:cxnSp>
        <p:nvCxnSpPr>
          <p:cNvPr id="27" name="Straight Connector 26">
            <a:extLst>
              <a:ext uri="{FF2B5EF4-FFF2-40B4-BE49-F238E27FC236}">
                <a16:creationId xmlns:a16="http://schemas.microsoft.com/office/drawing/2014/main" id="{E92B5DA4-380F-9E49-9093-CF4B03B33A70}"/>
              </a:ext>
            </a:extLst>
          </p:cNvPr>
          <p:cNvCxnSpPr>
            <a:cxnSpLocks/>
          </p:cNvCxnSpPr>
          <p:nvPr userDrawn="1"/>
        </p:nvCxnSpPr>
        <p:spPr>
          <a:xfrm flipV="1">
            <a:off x="1447600" y="2218658"/>
            <a:ext cx="499896" cy="2"/>
          </a:xfrm>
          <a:prstGeom prst="line">
            <a:avLst/>
          </a:prstGeom>
          <a:ln w="31750">
            <a:solidFill>
              <a:srgbClr val="D50032"/>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B7F0D62-52A1-9E45-8C77-EA7ACF97819A}"/>
              </a:ext>
            </a:extLst>
          </p:cNvPr>
          <p:cNvCxnSpPr>
            <a:cxnSpLocks/>
          </p:cNvCxnSpPr>
          <p:nvPr userDrawn="1"/>
        </p:nvCxnSpPr>
        <p:spPr>
          <a:xfrm flipV="1">
            <a:off x="5069140" y="2218660"/>
            <a:ext cx="492951" cy="1"/>
          </a:xfrm>
          <a:prstGeom prst="line">
            <a:avLst/>
          </a:prstGeom>
          <a:ln w="31750">
            <a:solidFill>
              <a:srgbClr val="D50032"/>
            </a:solidFill>
          </a:ln>
        </p:spPr>
        <p:style>
          <a:lnRef idx="1">
            <a:schemeClr val="accent1"/>
          </a:lnRef>
          <a:fillRef idx="0">
            <a:schemeClr val="accent1"/>
          </a:fillRef>
          <a:effectRef idx="0">
            <a:schemeClr val="accent1"/>
          </a:effectRef>
          <a:fontRef idx="minor">
            <a:schemeClr val="tx1"/>
          </a:fontRef>
        </p:style>
      </p:cxnSp>
      <p:sp>
        <p:nvSpPr>
          <p:cNvPr id="8" name="Text Placeholder 7"/>
          <p:cNvSpPr>
            <a:spLocks noGrp="1"/>
          </p:cNvSpPr>
          <p:nvPr>
            <p:ph type="body" sz="quarter" idx="15" hasCustomPrompt="1"/>
          </p:nvPr>
        </p:nvSpPr>
        <p:spPr>
          <a:xfrm>
            <a:off x="1381216" y="2426068"/>
            <a:ext cx="2599109" cy="921544"/>
          </a:xfrm>
        </p:spPr>
        <p:txBody>
          <a:bodyPr/>
          <a:lstStyle>
            <a:lvl1pPr marL="0" marR="0" indent="0" algn="l" defTabSz="685800" rtl="0" eaLnBrk="1" fontAlgn="auto" latinLnBrk="0" hangingPunct="1">
              <a:lnSpc>
                <a:spcPct val="90000"/>
              </a:lnSpc>
              <a:spcBef>
                <a:spcPts val="750"/>
              </a:spcBef>
              <a:spcAft>
                <a:spcPts val="0"/>
              </a:spcAft>
              <a:buClrTx/>
              <a:buSzTx/>
              <a:buFontTx/>
              <a:buNone/>
              <a:tabLst/>
              <a:defRPr sz="2100"/>
            </a:lvl1pPr>
          </a:lstStyle>
          <a:p>
            <a:pPr marL="0" marR="0" lvl="0" indent="0" algn="l" defTabSz="685800" rtl="0" eaLnBrk="1" fontAlgn="auto" latinLnBrk="0" hangingPunct="1">
              <a:lnSpc>
                <a:spcPct val="90000"/>
              </a:lnSpc>
              <a:spcBef>
                <a:spcPts val="750"/>
              </a:spcBef>
              <a:spcAft>
                <a:spcPts val="0"/>
              </a:spcAft>
              <a:buClrTx/>
              <a:buSzTx/>
              <a:buFontTx/>
              <a:buNone/>
              <a:tabLst/>
              <a:defRPr/>
            </a:pPr>
            <a:r>
              <a:rPr lang="en-GB" sz="1125" dirty="0" err="1">
                <a:latin typeface="Arial" panose="020B0604020202020204" pitchFamily="34" charset="0"/>
                <a:ea typeface="Source Sans Pro Light" panose="020B0403030403020204" pitchFamily="34" charset="0"/>
                <a:cs typeface="Arial" panose="020B0604020202020204" pitchFamily="34" charset="0"/>
              </a:rPr>
              <a:t>Lorem</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ipsum</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dolorsit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amet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consectet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adip</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elit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sed</a:t>
            </a:r>
            <a:r>
              <a:rPr lang="en-GB" sz="1125" dirty="0">
                <a:latin typeface="Arial" panose="020B0604020202020204" pitchFamily="34" charset="0"/>
                <a:ea typeface="Source Sans Pro Light" panose="020B0403030403020204" pitchFamily="34" charset="0"/>
                <a:cs typeface="Arial" panose="020B0604020202020204" pitchFamily="34" charset="0"/>
              </a:rPr>
              <a:t> do </a:t>
            </a:r>
            <a:r>
              <a:rPr lang="en-GB" sz="1125" dirty="0" err="1">
                <a:latin typeface="Arial" panose="020B0604020202020204" pitchFamily="34" charset="0"/>
                <a:ea typeface="Source Sans Pro Light" panose="020B0403030403020204" pitchFamily="34" charset="0"/>
                <a:cs typeface="Arial" panose="020B0604020202020204" pitchFamily="34" charset="0"/>
              </a:rPr>
              <a:t>eiusmod</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tempor</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incididunt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ut</a:t>
            </a:r>
            <a:endParaRPr lang="en-GB" sz="1125" dirty="0">
              <a:latin typeface="Arial" panose="020B0604020202020204" pitchFamily="34" charset="0"/>
              <a:ea typeface="Source Sans Pro Light" panose="020B0403030403020204" pitchFamily="34" charset="0"/>
              <a:cs typeface="Arial" panose="020B0604020202020204" pitchFamily="34" charset="0"/>
            </a:endParaRPr>
          </a:p>
          <a:p>
            <a:pPr lvl="0"/>
            <a:endParaRPr lang="en-GB" dirty="0"/>
          </a:p>
        </p:txBody>
      </p:sp>
      <p:sp>
        <p:nvSpPr>
          <p:cNvPr id="21" name="Text Placeholder 7"/>
          <p:cNvSpPr>
            <a:spLocks noGrp="1"/>
          </p:cNvSpPr>
          <p:nvPr>
            <p:ph type="body" sz="quarter" idx="16" hasCustomPrompt="1"/>
          </p:nvPr>
        </p:nvSpPr>
        <p:spPr>
          <a:xfrm>
            <a:off x="5043336" y="2426068"/>
            <a:ext cx="2599109" cy="921544"/>
          </a:xfrm>
        </p:spPr>
        <p:txBody>
          <a:bodyPr/>
          <a:lstStyle>
            <a:lvl1pPr marL="0" marR="0" indent="0" algn="l" defTabSz="685800" rtl="0" eaLnBrk="1" fontAlgn="auto" latinLnBrk="0" hangingPunct="1">
              <a:lnSpc>
                <a:spcPct val="90000"/>
              </a:lnSpc>
              <a:spcBef>
                <a:spcPts val="750"/>
              </a:spcBef>
              <a:spcAft>
                <a:spcPts val="0"/>
              </a:spcAft>
              <a:buClrTx/>
              <a:buSzTx/>
              <a:buFontTx/>
              <a:buNone/>
              <a:tabLst/>
              <a:defRPr sz="2100"/>
            </a:lvl1pPr>
          </a:lstStyle>
          <a:p>
            <a:pPr marL="0" marR="0" lvl="0" indent="0" algn="l" defTabSz="685800" rtl="0" eaLnBrk="1" fontAlgn="auto" latinLnBrk="0" hangingPunct="1">
              <a:lnSpc>
                <a:spcPct val="90000"/>
              </a:lnSpc>
              <a:spcBef>
                <a:spcPts val="750"/>
              </a:spcBef>
              <a:spcAft>
                <a:spcPts val="0"/>
              </a:spcAft>
              <a:buClrTx/>
              <a:buSzTx/>
              <a:buFontTx/>
              <a:buNone/>
              <a:tabLst/>
              <a:defRPr/>
            </a:pPr>
            <a:r>
              <a:rPr lang="en-GB" sz="1125" dirty="0" err="1">
                <a:latin typeface="Arial" panose="020B0604020202020204" pitchFamily="34" charset="0"/>
                <a:ea typeface="Source Sans Pro Light" panose="020B0403030403020204" pitchFamily="34" charset="0"/>
                <a:cs typeface="Arial" panose="020B0604020202020204" pitchFamily="34" charset="0"/>
              </a:rPr>
              <a:t>Lorem</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ipsum</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dolorsit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amet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consectet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adip</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elit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sed</a:t>
            </a:r>
            <a:r>
              <a:rPr lang="en-GB" sz="1125" dirty="0">
                <a:latin typeface="Arial" panose="020B0604020202020204" pitchFamily="34" charset="0"/>
                <a:ea typeface="Source Sans Pro Light" panose="020B0403030403020204" pitchFamily="34" charset="0"/>
                <a:cs typeface="Arial" panose="020B0604020202020204" pitchFamily="34" charset="0"/>
              </a:rPr>
              <a:t> do </a:t>
            </a:r>
            <a:r>
              <a:rPr lang="en-GB" sz="1125" dirty="0" err="1">
                <a:latin typeface="Arial" panose="020B0604020202020204" pitchFamily="34" charset="0"/>
                <a:ea typeface="Source Sans Pro Light" panose="020B0403030403020204" pitchFamily="34" charset="0"/>
                <a:cs typeface="Arial" panose="020B0604020202020204" pitchFamily="34" charset="0"/>
              </a:rPr>
              <a:t>eiusmod</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tempor</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incididunt</a:t>
            </a:r>
            <a:r>
              <a:rPr lang="en-GB" sz="1125" dirty="0">
                <a:latin typeface="Arial" panose="020B0604020202020204" pitchFamily="34" charset="0"/>
                <a:ea typeface="Source Sans Pro Light" panose="020B0403030403020204" pitchFamily="34" charset="0"/>
                <a:cs typeface="Arial" panose="020B0604020202020204" pitchFamily="34" charset="0"/>
              </a:rPr>
              <a:t> </a:t>
            </a:r>
            <a:r>
              <a:rPr lang="en-GB" sz="1125" dirty="0" err="1">
                <a:latin typeface="Arial" panose="020B0604020202020204" pitchFamily="34" charset="0"/>
                <a:ea typeface="Source Sans Pro Light" panose="020B0403030403020204" pitchFamily="34" charset="0"/>
                <a:cs typeface="Arial" panose="020B0604020202020204" pitchFamily="34" charset="0"/>
              </a:rPr>
              <a:t>ut</a:t>
            </a:r>
            <a:endParaRPr lang="en-GB" sz="1125" dirty="0">
              <a:latin typeface="Arial" panose="020B0604020202020204" pitchFamily="34" charset="0"/>
              <a:ea typeface="Source Sans Pro Light" panose="020B0403030403020204" pitchFamily="34" charset="0"/>
              <a:cs typeface="Arial" panose="020B0604020202020204" pitchFamily="34" charset="0"/>
            </a:endParaRPr>
          </a:p>
          <a:p>
            <a:pPr lvl="0"/>
            <a:endParaRPr lang="en-GB" dirty="0"/>
          </a:p>
        </p:txBody>
      </p:sp>
      <p:sp>
        <p:nvSpPr>
          <p:cNvPr id="3" name="Text Placeholder 2">
            <a:extLst>
              <a:ext uri="{FF2B5EF4-FFF2-40B4-BE49-F238E27FC236}">
                <a16:creationId xmlns:a16="http://schemas.microsoft.com/office/drawing/2014/main" id="{69A51F4D-F03E-720D-396E-0849356B02AB}"/>
              </a:ext>
            </a:extLst>
          </p:cNvPr>
          <p:cNvSpPr>
            <a:spLocks noGrp="1"/>
          </p:cNvSpPr>
          <p:nvPr>
            <p:ph type="body" sz="quarter" idx="17" hasCustomPrompt="1"/>
          </p:nvPr>
        </p:nvSpPr>
        <p:spPr>
          <a:xfrm>
            <a:off x="1355368" y="1656801"/>
            <a:ext cx="1877615" cy="585788"/>
          </a:xfrm>
        </p:spPr>
        <p:txBody>
          <a:bodyPr>
            <a:normAutofit/>
          </a:bodyPr>
          <a:lstStyle>
            <a:lvl1pPr marL="0" indent="0">
              <a:buNone/>
              <a:defRPr sz="2400" baseline="0">
                <a:solidFill>
                  <a:srgbClr val="373741"/>
                </a:solidFill>
                <a:latin typeface="Arial "/>
              </a:defRPr>
            </a:lvl1pPr>
          </a:lstStyle>
          <a:p>
            <a:pPr lvl="0"/>
            <a:r>
              <a:rPr lang="en-GB" dirty="0"/>
              <a:t>Question</a:t>
            </a:r>
          </a:p>
        </p:txBody>
      </p:sp>
      <p:sp>
        <p:nvSpPr>
          <p:cNvPr id="5" name="Text Placeholder 2">
            <a:extLst>
              <a:ext uri="{FF2B5EF4-FFF2-40B4-BE49-F238E27FC236}">
                <a16:creationId xmlns:a16="http://schemas.microsoft.com/office/drawing/2014/main" id="{0E5A568B-C258-9897-FC6C-D951C7F19006}"/>
              </a:ext>
            </a:extLst>
          </p:cNvPr>
          <p:cNvSpPr>
            <a:spLocks noGrp="1"/>
          </p:cNvSpPr>
          <p:nvPr>
            <p:ph type="body" sz="quarter" idx="18" hasCustomPrompt="1"/>
          </p:nvPr>
        </p:nvSpPr>
        <p:spPr>
          <a:xfrm>
            <a:off x="4998641" y="1656801"/>
            <a:ext cx="1877615" cy="585788"/>
          </a:xfrm>
        </p:spPr>
        <p:txBody>
          <a:bodyPr lIns="72000">
            <a:normAutofit/>
          </a:bodyPr>
          <a:lstStyle>
            <a:lvl1pPr marL="0" indent="0">
              <a:buNone/>
              <a:defRPr sz="2400" baseline="0">
                <a:solidFill>
                  <a:srgbClr val="373741"/>
                </a:solidFill>
                <a:latin typeface="Arial "/>
              </a:defRPr>
            </a:lvl1pPr>
          </a:lstStyle>
          <a:p>
            <a:pPr lvl="0"/>
            <a:r>
              <a:rPr lang="en-GB" dirty="0"/>
              <a:t>Answer</a:t>
            </a:r>
          </a:p>
        </p:txBody>
      </p:sp>
    </p:spTree>
    <p:extLst>
      <p:ext uri="{BB962C8B-B14F-4D97-AF65-F5344CB8AC3E}">
        <p14:creationId xmlns:p14="http://schemas.microsoft.com/office/powerpoint/2010/main" val="28385636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8_Four box split page ">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EB3B4460-FFD8-6145-950F-D368D81018D0}"/>
              </a:ext>
            </a:extLst>
          </p:cNvPr>
          <p:cNvSpPr/>
          <p:nvPr userDrawn="1"/>
        </p:nvSpPr>
        <p:spPr>
          <a:xfrm>
            <a:off x="4565342" y="0"/>
            <a:ext cx="4572000" cy="2726405"/>
          </a:xfrm>
          <a:prstGeom prst="rect">
            <a:avLst/>
          </a:prstGeom>
          <a:solidFill>
            <a:srgbClr val="6A7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Date Placeholder 3"/>
          <p:cNvSpPr>
            <a:spLocks noGrp="1"/>
          </p:cNvSpPr>
          <p:nvPr>
            <p:ph type="dt" sz="half" idx="10"/>
          </p:nvPr>
        </p:nvSpPr>
        <p:spPr/>
        <p:txBody>
          <a:bodyPr/>
          <a:lstStyle/>
          <a:p>
            <a:pPr marL="0" marR="0" lvl="0" indent="0" algn="l" defTabSz="342900" rtl="0" eaLnBrk="1" fontAlgn="auto" latinLnBrk="0" hangingPunct="1">
              <a:lnSpc>
                <a:spcPct val="100000"/>
              </a:lnSpc>
              <a:spcBef>
                <a:spcPts val="0"/>
              </a:spcBef>
              <a:spcAft>
                <a:spcPts val="0"/>
              </a:spcAft>
              <a:buClrTx/>
              <a:buSzTx/>
              <a:buFontTx/>
              <a:buNone/>
              <a:tabLst/>
              <a:defRPr/>
            </a:pPr>
            <a:fld id="{78990C64-0C3F-1B4B-957A-85F6FAA7C3DD}" type="datetimeFigureOut">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342900" rtl="0" eaLnBrk="1" fontAlgn="auto" latinLnBrk="0" hangingPunct="1">
                <a:lnSpc>
                  <a:spcPct val="100000"/>
                </a:lnSpc>
                <a:spcBef>
                  <a:spcPts val="0"/>
                </a:spcBef>
                <a:spcAft>
                  <a:spcPts val="0"/>
                </a:spcAft>
                <a:buClrTx/>
                <a:buSzTx/>
                <a:buFontTx/>
                <a:buNone/>
                <a:tabLst/>
                <a:defRPr/>
              </a:pPr>
              <a:t>13/02/2026</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43E15106-9815-354E-B7E7-75A4EA46CE73}"/>
              </a:ext>
            </a:extLst>
          </p:cNvPr>
          <p:cNvSpPr/>
          <p:nvPr userDrawn="1"/>
        </p:nvSpPr>
        <p:spPr>
          <a:xfrm>
            <a:off x="0" y="2726404"/>
            <a:ext cx="4572000" cy="24239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p:cNvSpPr/>
          <p:nvPr userDrawn="1"/>
        </p:nvSpPr>
        <p:spPr>
          <a:xfrm>
            <a:off x="-13318" y="2719546"/>
            <a:ext cx="4572001" cy="2423954"/>
          </a:xfrm>
          <a:prstGeom prst="rect">
            <a:avLst/>
          </a:prstGeom>
          <a:solidFill>
            <a:srgbClr val="E89C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2F8E7AA9-DA56-ED4B-A180-F97217280BC7}"/>
              </a:ext>
            </a:extLst>
          </p:cNvPr>
          <p:cNvSpPr/>
          <p:nvPr userDrawn="1"/>
        </p:nvSpPr>
        <p:spPr>
          <a:xfrm>
            <a:off x="-13318" y="0"/>
            <a:ext cx="4579975" cy="2726403"/>
          </a:xfrm>
          <a:prstGeom prst="rect">
            <a:avLst/>
          </a:prstGeom>
          <a:solidFill>
            <a:srgbClr val="D50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D50032"/>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0E9ACA64-BB6B-2C4A-AE98-A05B635C74D0}"/>
              </a:ext>
            </a:extLst>
          </p:cNvPr>
          <p:cNvSpPr/>
          <p:nvPr userDrawn="1"/>
        </p:nvSpPr>
        <p:spPr>
          <a:xfrm>
            <a:off x="4563740" y="2726404"/>
            <a:ext cx="4572000" cy="24239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 Placeholder 2"/>
          <p:cNvSpPr>
            <a:spLocks noGrp="1"/>
          </p:cNvSpPr>
          <p:nvPr>
            <p:ph type="body" sz="quarter" idx="13" hasCustomPrompt="1"/>
          </p:nvPr>
        </p:nvSpPr>
        <p:spPr>
          <a:xfrm>
            <a:off x="465157" y="513547"/>
            <a:ext cx="1319213" cy="515540"/>
          </a:xfrm>
        </p:spPr>
        <p:txBody>
          <a:bodyPr>
            <a:noAutofit/>
          </a:bodyPr>
          <a:lstStyle>
            <a:lvl1pPr marL="0" indent="0">
              <a:buNone/>
              <a:defRPr sz="2800">
                <a:solidFill>
                  <a:schemeClr val="bg1"/>
                </a:solidFill>
                <a:latin typeface="Arial "/>
              </a:defRPr>
            </a:lvl1pPr>
          </a:lstStyle>
          <a:p>
            <a:pPr lvl="0"/>
            <a:r>
              <a:rPr lang="en-GB" dirty="0"/>
              <a:t>1.</a:t>
            </a:r>
          </a:p>
        </p:txBody>
      </p:sp>
      <p:sp>
        <p:nvSpPr>
          <p:cNvPr id="20" name="Text Placeholder 2"/>
          <p:cNvSpPr>
            <a:spLocks noGrp="1"/>
          </p:cNvSpPr>
          <p:nvPr>
            <p:ph type="body" sz="quarter" idx="14" hasCustomPrompt="1"/>
          </p:nvPr>
        </p:nvSpPr>
        <p:spPr>
          <a:xfrm>
            <a:off x="5147467" y="514656"/>
            <a:ext cx="1319213" cy="515540"/>
          </a:xfrm>
        </p:spPr>
        <p:txBody>
          <a:bodyPr>
            <a:noAutofit/>
          </a:bodyPr>
          <a:lstStyle>
            <a:lvl1pPr marL="0" indent="0">
              <a:buNone/>
              <a:defRPr sz="2800">
                <a:solidFill>
                  <a:schemeClr val="bg1"/>
                </a:solidFill>
                <a:latin typeface="Arial "/>
              </a:defRPr>
            </a:lvl1pPr>
          </a:lstStyle>
          <a:p>
            <a:pPr lvl="0"/>
            <a:r>
              <a:rPr lang="en-GB" dirty="0"/>
              <a:t>2.</a:t>
            </a:r>
          </a:p>
        </p:txBody>
      </p:sp>
      <p:sp>
        <p:nvSpPr>
          <p:cNvPr id="33" name="Text Placeholder 2"/>
          <p:cNvSpPr>
            <a:spLocks noGrp="1"/>
          </p:cNvSpPr>
          <p:nvPr>
            <p:ph type="body" sz="quarter" idx="15" hasCustomPrompt="1"/>
          </p:nvPr>
        </p:nvSpPr>
        <p:spPr>
          <a:xfrm>
            <a:off x="5147467" y="3244290"/>
            <a:ext cx="1319213" cy="515540"/>
          </a:xfrm>
        </p:spPr>
        <p:txBody>
          <a:bodyPr>
            <a:noAutofit/>
          </a:bodyPr>
          <a:lstStyle>
            <a:lvl1pPr marL="0" indent="0">
              <a:buNone/>
              <a:defRPr sz="2800">
                <a:solidFill>
                  <a:srgbClr val="373741"/>
                </a:solidFill>
                <a:latin typeface="Arial "/>
              </a:defRPr>
            </a:lvl1pPr>
          </a:lstStyle>
          <a:p>
            <a:pPr lvl="0"/>
            <a:r>
              <a:rPr lang="en-GB" dirty="0"/>
              <a:t>4.</a:t>
            </a:r>
          </a:p>
        </p:txBody>
      </p:sp>
      <p:sp>
        <p:nvSpPr>
          <p:cNvPr id="34" name="Text Placeholder 51"/>
          <p:cNvSpPr>
            <a:spLocks noGrp="1"/>
          </p:cNvSpPr>
          <p:nvPr>
            <p:ph type="body" sz="quarter" idx="16"/>
          </p:nvPr>
        </p:nvSpPr>
        <p:spPr>
          <a:xfrm>
            <a:off x="502235" y="1065001"/>
            <a:ext cx="2472476" cy="776399"/>
          </a:xfrm>
        </p:spPr>
        <p:txBody>
          <a:bodyPr>
            <a:normAutofit/>
          </a:bodyPr>
          <a:lstStyle>
            <a:lvl1pPr marL="0" indent="0">
              <a:lnSpc>
                <a:spcPct val="120000"/>
              </a:lnSpc>
              <a:buNone/>
              <a:defRPr sz="1125" baseline="0">
                <a:solidFill>
                  <a:schemeClr val="bg1"/>
                </a:solidFill>
                <a:latin typeface="Arial "/>
              </a:defRPr>
            </a:lvl1pPr>
            <a:lvl2pPr marL="342900" indent="0">
              <a:buNone/>
              <a:defRPr sz="1125">
                <a:latin typeface="Arial "/>
              </a:defRPr>
            </a:lvl2pPr>
            <a:lvl3pPr marL="685800" indent="0">
              <a:buNone/>
              <a:defRPr sz="1125">
                <a:latin typeface="Arial "/>
              </a:defRPr>
            </a:lvl3pPr>
            <a:lvl4pPr marL="1028700" indent="0">
              <a:buNone/>
              <a:defRPr sz="1125">
                <a:latin typeface="Arial "/>
              </a:defRPr>
            </a:lvl4pPr>
            <a:lvl5pPr marL="1371600" indent="0">
              <a:buNone/>
              <a:defRPr sz="1125">
                <a:latin typeface="Arial "/>
              </a:defRPr>
            </a:lvl5pPr>
          </a:lstStyle>
          <a:p>
            <a:pPr lvl="0"/>
            <a:r>
              <a:rPr lang="en-US" dirty="0"/>
              <a:t>Click to edit Master text styles</a:t>
            </a:r>
          </a:p>
          <a:p>
            <a:pPr marL="0" marR="0" lvl="0" indent="0" algn="l" defTabSz="914400" rtl="0" eaLnBrk="0" fontAlgn="base" latinLnBrk="0" hangingPunct="0">
              <a:lnSpc>
                <a:spcPct val="120000"/>
              </a:lnSpc>
              <a:spcBef>
                <a:spcPct val="20000"/>
              </a:spcBef>
              <a:spcAft>
                <a:spcPct val="0"/>
              </a:spcAft>
              <a:buClrTx/>
              <a:buSzTx/>
              <a:buFont typeface="Arial" charset="0"/>
              <a:buNone/>
              <a:tabLst/>
              <a:defRPr/>
            </a:pPr>
            <a:r>
              <a:rPr lang="en-US" dirty="0"/>
              <a:t>Click to edit Master text styles</a:t>
            </a:r>
          </a:p>
          <a:p>
            <a:pPr marL="0" marR="0" lvl="0" indent="0" algn="l" defTabSz="914400" rtl="0" eaLnBrk="0" fontAlgn="base" latinLnBrk="0" hangingPunct="0">
              <a:lnSpc>
                <a:spcPct val="120000"/>
              </a:lnSpc>
              <a:spcBef>
                <a:spcPct val="20000"/>
              </a:spcBef>
              <a:spcAft>
                <a:spcPct val="0"/>
              </a:spcAft>
              <a:buClrTx/>
              <a:buSzTx/>
              <a:buFont typeface="Arial" charset="0"/>
              <a:buNone/>
              <a:tabLst/>
              <a:defRPr/>
            </a:pPr>
            <a:r>
              <a:rPr lang="en-US" dirty="0"/>
              <a:t>Click to edit Master text styles</a:t>
            </a:r>
            <a:endParaRPr lang="en-GB" dirty="0"/>
          </a:p>
          <a:p>
            <a:pPr lvl="0"/>
            <a:endParaRPr lang="en-GB" dirty="0"/>
          </a:p>
        </p:txBody>
      </p:sp>
      <p:sp>
        <p:nvSpPr>
          <p:cNvPr id="35" name="Text Placeholder 51"/>
          <p:cNvSpPr>
            <a:spLocks noGrp="1"/>
          </p:cNvSpPr>
          <p:nvPr>
            <p:ph type="body" sz="quarter" idx="17"/>
          </p:nvPr>
        </p:nvSpPr>
        <p:spPr>
          <a:xfrm>
            <a:off x="5147467" y="1065001"/>
            <a:ext cx="2472476" cy="776399"/>
          </a:xfrm>
        </p:spPr>
        <p:txBody>
          <a:bodyPr>
            <a:normAutofit/>
          </a:bodyPr>
          <a:lstStyle>
            <a:lvl1pPr marL="0" indent="0">
              <a:lnSpc>
                <a:spcPct val="120000"/>
              </a:lnSpc>
              <a:buNone/>
              <a:defRPr sz="1125" baseline="0">
                <a:solidFill>
                  <a:schemeClr val="bg1"/>
                </a:solidFill>
                <a:latin typeface="Arial "/>
              </a:defRPr>
            </a:lvl1pPr>
            <a:lvl2pPr marL="342900" indent="0">
              <a:buNone/>
              <a:defRPr sz="1125">
                <a:latin typeface="Arial "/>
              </a:defRPr>
            </a:lvl2pPr>
            <a:lvl3pPr marL="685800" indent="0">
              <a:buNone/>
              <a:defRPr sz="1125">
                <a:latin typeface="Arial "/>
              </a:defRPr>
            </a:lvl3pPr>
            <a:lvl4pPr marL="1028700" indent="0">
              <a:buNone/>
              <a:defRPr sz="1125">
                <a:latin typeface="Arial "/>
              </a:defRPr>
            </a:lvl4pPr>
            <a:lvl5pPr marL="1371600" indent="0">
              <a:buNone/>
              <a:defRPr sz="1125">
                <a:latin typeface="Arial "/>
              </a:defRPr>
            </a:lvl5pPr>
          </a:lstStyle>
          <a:p>
            <a:pPr lvl="0"/>
            <a:r>
              <a:rPr lang="en-US" dirty="0"/>
              <a:t>Click to edit Master text styles</a:t>
            </a:r>
          </a:p>
          <a:p>
            <a:pPr marL="0" marR="0" lvl="0" indent="0" algn="l" defTabSz="914400" rtl="0" eaLnBrk="0" fontAlgn="base" latinLnBrk="0" hangingPunct="0">
              <a:lnSpc>
                <a:spcPct val="120000"/>
              </a:lnSpc>
              <a:spcBef>
                <a:spcPct val="20000"/>
              </a:spcBef>
              <a:spcAft>
                <a:spcPct val="0"/>
              </a:spcAft>
              <a:buClrTx/>
              <a:buSzTx/>
              <a:buFont typeface="Arial" charset="0"/>
              <a:buNone/>
              <a:tabLst/>
              <a:defRPr/>
            </a:pPr>
            <a:r>
              <a:rPr lang="en-US" dirty="0"/>
              <a:t>Click to edit Master text styles</a:t>
            </a:r>
          </a:p>
          <a:p>
            <a:pPr marL="0" marR="0" lvl="0" indent="0" algn="l" defTabSz="914400" rtl="0" eaLnBrk="0" fontAlgn="base" latinLnBrk="0" hangingPunct="0">
              <a:lnSpc>
                <a:spcPct val="120000"/>
              </a:lnSpc>
              <a:spcBef>
                <a:spcPct val="20000"/>
              </a:spcBef>
              <a:spcAft>
                <a:spcPct val="0"/>
              </a:spcAft>
              <a:buClrTx/>
              <a:buSzTx/>
              <a:buFont typeface="Arial" charset="0"/>
              <a:buNone/>
              <a:tabLst/>
              <a:defRPr/>
            </a:pPr>
            <a:r>
              <a:rPr lang="en-US" dirty="0"/>
              <a:t>Click to edit Master text styles</a:t>
            </a:r>
            <a:endParaRPr lang="en-GB" dirty="0"/>
          </a:p>
          <a:p>
            <a:pPr lvl="0"/>
            <a:endParaRPr lang="en-GB" dirty="0"/>
          </a:p>
        </p:txBody>
      </p:sp>
      <p:sp>
        <p:nvSpPr>
          <p:cNvPr id="36" name="Text Placeholder 51"/>
          <p:cNvSpPr>
            <a:spLocks noGrp="1"/>
          </p:cNvSpPr>
          <p:nvPr>
            <p:ph type="body" sz="quarter" idx="18"/>
          </p:nvPr>
        </p:nvSpPr>
        <p:spPr>
          <a:xfrm>
            <a:off x="5147467" y="3790879"/>
            <a:ext cx="2472476" cy="776399"/>
          </a:xfrm>
        </p:spPr>
        <p:txBody>
          <a:bodyPr>
            <a:normAutofit/>
          </a:bodyPr>
          <a:lstStyle>
            <a:lvl1pPr marL="0" indent="0">
              <a:lnSpc>
                <a:spcPct val="120000"/>
              </a:lnSpc>
              <a:buNone/>
              <a:defRPr sz="1125" baseline="0">
                <a:solidFill>
                  <a:srgbClr val="373741"/>
                </a:solidFill>
                <a:latin typeface="Arial "/>
              </a:defRPr>
            </a:lvl1pPr>
            <a:lvl2pPr marL="342900" indent="0">
              <a:buNone/>
              <a:defRPr sz="1125">
                <a:latin typeface="Arial "/>
              </a:defRPr>
            </a:lvl2pPr>
            <a:lvl3pPr marL="685800" indent="0">
              <a:buNone/>
              <a:defRPr sz="1125">
                <a:latin typeface="Arial "/>
              </a:defRPr>
            </a:lvl3pPr>
            <a:lvl4pPr marL="1028700" indent="0">
              <a:buNone/>
              <a:defRPr sz="1125">
                <a:latin typeface="Arial "/>
              </a:defRPr>
            </a:lvl4pPr>
            <a:lvl5pPr marL="1371600" indent="0">
              <a:buNone/>
              <a:defRPr sz="1125">
                <a:latin typeface="Arial "/>
              </a:defRPr>
            </a:lvl5pPr>
          </a:lstStyle>
          <a:p>
            <a:pPr lvl="0"/>
            <a:r>
              <a:rPr lang="en-US" dirty="0"/>
              <a:t>Click to edit Master text styles</a:t>
            </a:r>
          </a:p>
          <a:p>
            <a:pPr marL="0" marR="0" lvl="0" indent="0" algn="l" defTabSz="914400" rtl="0" eaLnBrk="0" fontAlgn="base" latinLnBrk="0" hangingPunct="0">
              <a:lnSpc>
                <a:spcPct val="120000"/>
              </a:lnSpc>
              <a:spcBef>
                <a:spcPct val="20000"/>
              </a:spcBef>
              <a:spcAft>
                <a:spcPct val="0"/>
              </a:spcAft>
              <a:buClrTx/>
              <a:buSzTx/>
              <a:buFont typeface="Arial" charset="0"/>
              <a:buNone/>
              <a:tabLst/>
              <a:defRPr/>
            </a:pPr>
            <a:r>
              <a:rPr lang="en-US" dirty="0"/>
              <a:t>Click to edit Master text styles</a:t>
            </a:r>
          </a:p>
          <a:p>
            <a:pPr marL="0" marR="0" lvl="0" indent="0" algn="l" defTabSz="914400" rtl="0" eaLnBrk="0" fontAlgn="base" latinLnBrk="0" hangingPunct="0">
              <a:lnSpc>
                <a:spcPct val="120000"/>
              </a:lnSpc>
              <a:spcBef>
                <a:spcPct val="20000"/>
              </a:spcBef>
              <a:spcAft>
                <a:spcPct val="0"/>
              </a:spcAft>
              <a:buClrTx/>
              <a:buSzTx/>
              <a:buFont typeface="Arial" charset="0"/>
              <a:buNone/>
              <a:tabLst/>
              <a:defRPr/>
            </a:pPr>
            <a:r>
              <a:rPr lang="en-US" dirty="0"/>
              <a:t>Click to edit Master text styles</a:t>
            </a:r>
            <a:endParaRPr lang="en-GB" dirty="0"/>
          </a:p>
        </p:txBody>
      </p:sp>
      <p:sp>
        <p:nvSpPr>
          <p:cNvPr id="37" name="Text Placeholder 51"/>
          <p:cNvSpPr>
            <a:spLocks noGrp="1"/>
          </p:cNvSpPr>
          <p:nvPr>
            <p:ph type="body" sz="quarter" idx="19"/>
          </p:nvPr>
        </p:nvSpPr>
        <p:spPr>
          <a:xfrm>
            <a:off x="502235" y="3790879"/>
            <a:ext cx="2472476" cy="776399"/>
          </a:xfrm>
        </p:spPr>
        <p:txBody>
          <a:bodyPr>
            <a:normAutofit/>
          </a:bodyPr>
          <a:lstStyle>
            <a:lvl1pPr marL="0" indent="0">
              <a:lnSpc>
                <a:spcPct val="120000"/>
              </a:lnSpc>
              <a:buNone/>
              <a:defRPr sz="1125" baseline="0">
                <a:solidFill>
                  <a:schemeClr val="bg1"/>
                </a:solidFill>
                <a:latin typeface="Arial "/>
              </a:defRPr>
            </a:lvl1pPr>
            <a:lvl2pPr marL="342900" indent="0">
              <a:buNone/>
              <a:defRPr sz="1125">
                <a:latin typeface="Arial "/>
              </a:defRPr>
            </a:lvl2pPr>
            <a:lvl3pPr marL="685800" indent="0">
              <a:buNone/>
              <a:defRPr sz="1125">
                <a:latin typeface="Arial "/>
              </a:defRPr>
            </a:lvl3pPr>
            <a:lvl4pPr marL="1028700" indent="0">
              <a:buNone/>
              <a:defRPr sz="1125">
                <a:latin typeface="Arial "/>
              </a:defRPr>
            </a:lvl4pPr>
            <a:lvl5pPr marL="1371600" indent="0">
              <a:buNone/>
              <a:defRPr sz="1125">
                <a:latin typeface="Arial "/>
              </a:defRPr>
            </a:lvl5pPr>
          </a:lstStyle>
          <a:p>
            <a:pPr lvl="0"/>
            <a:r>
              <a:rPr lang="en-US" dirty="0"/>
              <a:t>Click to edit Master text styles</a:t>
            </a:r>
          </a:p>
          <a:p>
            <a:pPr marL="0" marR="0" lvl="0" indent="0" algn="l" defTabSz="914400" rtl="0" eaLnBrk="0" fontAlgn="base" latinLnBrk="0" hangingPunct="0">
              <a:lnSpc>
                <a:spcPct val="120000"/>
              </a:lnSpc>
              <a:spcBef>
                <a:spcPct val="20000"/>
              </a:spcBef>
              <a:spcAft>
                <a:spcPct val="0"/>
              </a:spcAft>
              <a:buClrTx/>
              <a:buSzTx/>
              <a:buFont typeface="Arial" charset="0"/>
              <a:buNone/>
              <a:tabLst/>
              <a:defRPr/>
            </a:pPr>
            <a:r>
              <a:rPr lang="en-US" dirty="0"/>
              <a:t>Click to edit Master text styles</a:t>
            </a:r>
          </a:p>
          <a:p>
            <a:pPr marL="0" marR="0" lvl="0" indent="0" algn="l" defTabSz="914400" rtl="0" eaLnBrk="0" fontAlgn="base" latinLnBrk="0" hangingPunct="0">
              <a:lnSpc>
                <a:spcPct val="120000"/>
              </a:lnSpc>
              <a:spcBef>
                <a:spcPct val="20000"/>
              </a:spcBef>
              <a:spcAft>
                <a:spcPct val="0"/>
              </a:spcAft>
              <a:buClrTx/>
              <a:buSzTx/>
              <a:buFont typeface="Arial" charset="0"/>
              <a:buNone/>
              <a:tabLst/>
              <a:defRPr/>
            </a:pPr>
            <a:r>
              <a:rPr lang="en-US" dirty="0"/>
              <a:t>Click to edit Master text styles</a:t>
            </a:r>
            <a:endParaRPr lang="en-GB" dirty="0"/>
          </a:p>
          <a:p>
            <a:pPr lvl="0"/>
            <a:endParaRPr lang="en-GB" dirty="0"/>
          </a:p>
        </p:txBody>
      </p:sp>
      <p:sp>
        <p:nvSpPr>
          <p:cNvPr id="38" name="Text Placeholder 2"/>
          <p:cNvSpPr>
            <a:spLocks noGrp="1"/>
          </p:cNvSpPr>
          <p:nvPr>
            <p:ph type="body" sz="quarter" idx="20" hasCustomPrompt="1"/>
          </p:nvPr>
        </p:nvSpPr>
        <p:spPr>
          <a:xfrm>
            <a:off x="542443" y="3263925"/>
            <a:ext cx="1319213" cy="515540"/>
          </a:xfrm>
        </p:spPr>
        <p:txBody>
          <a:bodyPr>
            <a:noAutofit/>
          </a:bodyPr>
          <a:lstStyle>
            <a:lvl1pPr marL="0" indent="0">
              <a:buNone/>
              <a:defRPr sz="2800">
                <a:solidFill>
                  <a:schemeClr val="bg1"/>
                </a:solidFill>
                <a:latin typeface="Arial "/>
              </a:defRPr>
            </a:lvl1pPr>
          </a:lstStyle>
          <a:p>
            <a:pPr lvl="0"/>
            <a:r>
              <a:rPr lang="en-GB" dirty="0"/>
              <a:t>3.</a:t>
            </a:r>
          </a:p>
        </p:txBody>
      </p:sp>
      <p:sp>
        <p:nvSpPr>
          <p:cNvPr id="2" name="bg object 16">
            <a:extLst>
              <a:ext uri="{FF2B5EF4-FFF2-40B4-BE49-F238E27FC236}">
                <a16:creationId xmlns:a16="http://schemas.microsoft.com/office/drawing/2014/main" id="{A4399A28-B859-3C39-9302-754193A4ABC5}"/>
              </a:ext>
            </a:extLst>
          </p:cNvPr>
          <p:cNvSpPr/>
          <p:nvPr userDrawn="1"/>
        </p:nvSpPr>
        <p:spPr>
          <a:xfrm>
            <a:off x="5206365" y="4415755"/>
            <a:ext cx="3937635" cy="736600"/>
          </a:xfrm>
          <a:custGeom>
            <a:avLst/>
            <a:gdLst/>
            <a:ahLst/>
            <a:cxnLst/>
            <a:rect l="l" t="t" r="r" b="b"/>
            <a:pathLst>
              <a:path w="3937634" h="736600">
                <a:moveTo>
                  <a:pt x="3937115" y="0"/>
                </a:moveTo>
                <a:lnTo>
                  <a:pt x="3714891" y="56713"/>
                </a:lnTo>
                <a:lnTo>
                  <a:pt x="3300710" y="157331"/>
                </a:lnTo>
                <a:lnTo>
                  <a:pt x="2883849" y="252132"/>
                </a:lnTo>
                <a:lnTo>
                  <a:pt x="2464345" y="341065"/>
                </a:lnTo>
                <a:lnTo>
                  <a:pt x="2042235" y="424079"/>
                </a:lnTo>
                <a:lnTo>
                  <a:pt x="1617554" y="501124"/>
                </a:lnTo>
                <a:lnTo>
                  <a:pt x="1096463" y="586966"/>
                </a:lnTo>
                <a:lnTo>
                  <a:pt x="532854" y="669029"/>
                </a:lnTo>
                <a:lnTo>
                  <a:pt x="0" y="736281"/>
                </a:lnTo>
                <a:lnTo>
                  <a:pt x="3937115" y="736281"/>
                </a:lnTo>
                <a:lnTo>
                  <a:pt x="3937115" y="0"/>
                </a:lnTo>
                <a:close/>
              </a:path>
            </a:pathLst>
          </a:custGeom>
          <a:solidFill>
            <a:srgbClr val="373741"/>
          </a:solidFill>
        </p:spPr>
        <p:txBody>
          <a:bodyPr wrap="square" lIns="0" tIns="0" rIns="0" bIns="0" rtlCol="0"/>
          <a:lstStyle/>
          <a:p>
            <a:endParaRPr/>
          </a:p>
        </p:txBody>
      </p:sp>
      <p:sp>
        <p:nvSpPr>
          <p:cNvPr id="3" name="TextBox 2">
            <a:extLst>
              <a:ext uri="{FF2B5EF4-FFF2-40B4-BE49-F238E27FC236}">
                <a16:creationId xmlns:a16="http://schemas.microsoft.com/office/drawing/2014/main" id="{4733EAE8-9C00-C6F1-8857-12CAEAC82E50}"/>
              </a:ext>
            </a:extLst>
          </p:cNvPr>
          <p:cNvSpPr txBox="1">
            <a:spLocks noChangeArrowheads="1"/>
          </p:cNvSpPr>
          <p:nvPr userDrawn="1"/>
        </p:nvSpPr>
        <p:spPr bwMode="auto">
          <a:xfrm>
            <a:off x="8460432" y="4795072"/>
            <a:ext cx="46174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fld id="{D4CAEDFB-0E4E-446F-BAD1-7DCAAF5D9090}" type="slidenum">
              <a:rPr lang="en-US" sz="900" smtClean="0">
                <a:solidFill>
                  <a:schemeClr val="bg1"/>
                </a:solidFill>
              </a:rPr>
              <a:pPr algn="r" eaLnBrk="1" hangingPunct="1">
                <a:defRPr/>
              </a:pPr>
              <a:t>‹#›</a:t>
            </a:fld>
            <a:endParaRPr lang="en-US" sz="900" dirty="0">
              <a:solidFill>
                <a:schemeClr val="bg1"/>
              </a:solidFill>
            </a:endParaRPr>
          </a:p>
        </p:txBody>
      </p:sp>
    </p:spTree>
    <p:extLst>
      <p:ext uri="{BB962C8B-B14F-4D97-AF65-F5344CB8AC3E}">
        <p14:creationId xmlns:p14="http://schemas.microsoft.com/office/powerpoint/2010/main" val="42947234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9_Question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04DFBD-7562-D446-A60F-B0FCDD9E5D00}"/>
              </a:ext>
            </a:extLst>
          </p:cNvPr>
          <p:cNvSpPr/>
          <p:nvPr userDrawn="1"/>
        </p:nvSpPr>
        <p:spPr>
          <a:xfrm>
            <a:off x="0" y="0"/>
            <a:ext cx="9144000" cy="5143500"/>
          </a:xfrm>
          <a:prstGeom prst="rect">
            <a:avLst/>
          </a:prstGeom>
          <a:solidFill>
            <a:srgbClr val="D50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6">
            <a:extLst>
              <a:ext uri="{FF2B5EF4-FFF2-40B4-BE49-F238E27FC236}">
                <a16:creationId xmlns:a16="http://schemas.microsoft.com/office/drawing/2014/main" id="{733A232E-2F8E-426D-BF8A-80942E6990F4}"/>
              </a:ext>
            </a:extLst>
          </p:cNvPr>
          <p:cNvSpPr>
            <a:spLocks noGrp="1"/>
          </p:cNvSpPr>
          <p:nvPr>
            <p:ph type="body" sz="quarter" idx="12" hasCustomPrompt="1"/>
          </p:nvPr>
        </p:nvSpPr>
        <p:spPr>
          <a:xfrm>
            <a:off x="324000" y="1996108"/>
            <a:ext cx="5834063" cy="935682"/>
          </a:xfrm>
          <a:prstGeom prst="rect">
            <a:avLst/>
          </a:prstGeom>
        </p:spPr>
        <p:txBody>
          <a:bodyPr/>
          <a:lstStyle>
            <a:lvl1pPr marL="0" indent="0">
              <a:buFontTx/>
              <a:buNone/>
              <a:defRPr sz="2800">
                <a:solidFill>
                  <a:schemeClr val="bg1"/>
                </a:solidFill>
              </a:defRPr>
            </a:lvl1pPr>
            <a:lvl2pPr marL="457200" indent="0">
              <a:buFontTx/>
              <a:buNone/>
              <a:defRPr sz="2000">
                <a:solidFill>
                  <a:srgbClr val="373741"/>
                </a:solidFill>
              </a:defRPr>
            </a:lvl2pPr>
            <a:lvl3pPr marL="914400" indent="0">
              <a:buFontTx/>
              <a:buNone/>
              <a:defRPr sz="2000">
                <a:solidFill>
                  <a:srgbClr val="373741"/>
                </a:solidFill>
              </a:defRPr>
            </a:lvl3pPr>
            <a:lvl4pPr marL="1371600" indent="0">
              <a:buFontTx/>
              <a:buNone/>
              <a:defRPr sz="2000">
                <a:solidFill>
                  <a:srgbClr val="373741"/>
                </a:solidFill>
              </a:defRPr>
            </a:lvl4pPr>
            <a:lvl5pPr marL="1828800" indent="0">
              <a:buFontTx/>
              <a:buNone/>
              <a:defRPr sz="2000">
                <a:solidFill>
                  <a:srgbClr val="373741"/>
                </a:solidFill>
              </a:defRPr>
            </a:lvl5pPr>
          </a:lstStyle>
          <a:p>
            <a:pPr lvl="0"/>
            <a:r>
              <a:rPr lang="en-US" dirty="0"/>
              <a:t>Any questions</a:t>
            </a:r>
          </a:p>
        </p:txBody>
      </p:sp>
      <p:sp>
        <p:nvSpPr>
          <p:cNvPr id="7" name="bg object 16">
            <a:extLst>
              <a:ext uri="{FF2B5EF4-FFF2-40B4-BE49-F238E27FC236}">
                <a16:creationId xmlns:a16="http://schemas.microsoft.com/office/drawing/2014/main" id="{D0DBB027-3CC6-46ED-A8CC-3F65B6FF3532}"/>
              </a:ext>
            </a:extLst>
          </p:cNvPr>
          <p:cNvSpPr/>
          <p:nvPr userDrawn="1"/>
        </p:nvSpPr>
        <p:spPr>
          <a:xfrm>
            <a:off x="5206365" y="4415755"/>
            <a:ext cx="3937635" cy="736600"/>
          </a:xfrm>
          <a:custGeom>
            <a:avLst/>
            <a:gdLst/>
            <a:ahLst/>
            <a:cxnLst/>
            <a:rect l="l" t="t" r="r" b="b"/>
            <a:pathLst>
              <a:path w="3937634" h="736600">
                <a:moveTo>
                  <a:pt x="3937115" y="0"/>
                </a:moveTo>
                <a:lnTo>
                  <a:pt x="3714891" y="56713"/>
                </a:lnTo>
                <a:lnTo>
                  <a:pt x="3300710" y="157331"/>
                </a:lnTo>
                <a:lnTo>
                  <a:pt x="2883849" y="252132"/>
                </a:lnTo>
                <a:lnTo>
                  <a:pt x="2464345" y="341065"/>
                </a:lnTo>
                <a:lnTo>
                  <a:pt x="2042235" y="424079"/>
                </a:lnTo>
                <a:lnTo>
                  <a:pt x="1617554" y="501124"/>
                </a:lnTo>
                <a:lnTo>
                  <a:pt x="1096463" y="586966"/>
                </a:lnTo>
                <a:lnTo>
                  <a:pt x="532854" y="669029"/>
                </a:lnTo>
                <a:lnTo>
                  <a:pt x="0" y="736281"/>
                </a:lnTo>
                <a:lnTo>
                  <a:pt x="3937115" y="736281"/>
                </a:lnTo>
                <a:lnTo>
                  <a:pt x="3937115" y="0"/>
                </a:lnTo>
                <a:close/>
              </a:path>
            </a:pathLst>
          </a:custGeom>
          <a:solidFill>
            <a:srgbClr val="373741"/>
          </a:solidFill>
        </p:spPr>
        <p:txBody>
          <a:bodyPr wrap="square" lIns="0" tIns="0" rIns="0" bIns="0" rtlCol="0"/>
          <a:lstStyle/>
          <a:p>
            <a:endParaRPr/>
          </a:p>
        </p:txBody>
      </p:sp>
      <p:sp>
        <p:nvSpPr>
          <p:cNvPr id="9" name="TextBox 8">
            <a:extLst>
              <a:ext uri="{FF2B5EF4-FFF2-40B4-BE49-F238E27FC236}">
                <a16:creationId xmlns:a16="http://schemas.microsoft.com/office/drawing/2014/main" id="{4CA0F4F4-4679-4A56-8124-E50F2B2EEACD}"/>
              </a:ext>
            </a:extLst>
          </p:cNvPr>
          <p:cNvSpPr txBox="1">
            <a:spLocks noChangeArrowheads="1"/>
          </p:cNvSpPr>
          <p:nvPr userDrawn="1"/>
        </p:nvSpPr>
        <p:spPr bwMode="auto">
          <a:xfrm>
            <a:off x="8460432" y="4795072"/>
            <a:ext cx="46174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fld id="{D4CAEDFB-0E4E-446F-BAD1-7DCAAF5D9090}" type="slidenum">
              <a:rPr lang="en-US" sz="900" smtClean="0">
                <a:solidFill>
                  <a:schemeClr val="bg1"/>
                </a:solidFill>
              </a:rPr>
              <a:pPr algn="r" eaLnBrk="1" hangingPunct="1">
                <a:defRPr/>
              </a:pPr>
              <a:t>‹#›</a:t>
            </a:fld>
            <a:endParaRPr lang="en-US" sz="900" dirty="0">
              <a:solidFill>
                <a:schemeClr val="bg1"/>
              </a:solidFill>
            </a:endParaRPr>
          </a:p>
        </p:txBody>
      </p:sp>
    </p:spTree>
    <p:extLst>
      <p:ext uri="{BB962C8B-B14F-4D97-AF65-F5344CB8AC3E}">
        <p14:creationId xmlns:p14="http://schemas.microsoft.com/office/powerpoint/2010/main" val="19601946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0_Thank you">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04DFBD-7562-D446-A60F-B0FCDD9E5D00}"/>
              </a:ext>
            </a:extLst>
          </p:cNvPr>
          <p:cNvSpPr/>
          <p:nvPr userDrawn="1"/>
        </p:nvSpPr>
        <p:spPr>
          <a:xfrm>
            <a:off x="0" y="0"/>
            <a:ext cx="9144000" cy="5143500"/>
          </a:xfrm>
          <a:prstGeom prst="rect">
            <a:avLst/>
          </a:prstGeom>
          <a:solidFill>
            <a:srgbClr val="D50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bg object 16">
            <a:extLst>
              <a:ext uri="{FF2B5EF4-FFF2-40B4-BE49-F238E27FC236}">
                <a16:creationId xmlns:a16="http://schemas.microsoft.com/office/drawing/2014/main" id="{CE366AF5-250A-47A9-AB5D-A9D6D12AF8B6}"/>
              </a:ext>
            </a:extLst>
          </p:cNvPr>
          <p:cNvSpPr/>
          <p:nvPr userDrawn="1"/>
        </p:nvSpPr>
        <p:spPr>
          <a:xfrm>
            <a:off x="5206365" y="4415755"/>
            <a:ext cx="3937635" cy="736600"/>
          </a:xfrm>
          <a:custGeom>
            <a:avLst/>
            <a:gdLst/>
            <a:ahLst/>
            <a:cxnLst/>
            <a:rect l="l" t="t" r="r" b="b"/>
            <a:pathLst>
              <a:path w="3937634" h="736600">
                <a:moveTo>
                  <a:pt x="3937115" y="0"/>
                </a:moveTo>
                <a:lnTo>
                  <a:pt x="3714891" y="56713"/>
                </a:lnTo>
                <a:lnTo>
                  <a:pt x="3300710" y="157331"/>
                </a:lnTo>
                <a:lnTo>
                  <a:pt x="2883849" y="252132"/>
                </a:lnTo>
                <a:lnTo>
                  <a:pt x="2464345" y="341065"/>
                </a:lnTo>
                <a:lnTo>
                  <a:pt x="2042235" y="424079"/>
                </a:lnTo>
                <a:lnTo>
                  <a:pt x="1617554" y="501124"/>
                </a:lnTo>
                <a:lnTo>
                  <a:pt x="1096463" y="586966"/>
                </a:lnTo>
                <a:lnTo>
                  <a:pt x="532854" y="669029"/>
                </a:lnTo>
                <a:lnTo>
                  <a:pt x="0" y="736281"/>
                </a:lnTo>
                <a:lnTo>
                  <a:pt x="3937115" y="736281"/>
                </a:lnTo>
                <a:lnTo>
                  <a:pt x="3937115" y="0"/>
                </a:lnTo>
                <a:close/>
              </a:path>
            </a:pathLst>
          </a:custGeom>
          <a:solidFill>
            <a:srgbClr val="373741"/>
          </a:solidFill>
        </p:spPr>
        <p:txBody>
          <a:bodyPr wrap="square" lIns="0" tIns="0" rIns="0" bIns="0" rtlCol="0"/>
          <a:lstStyle/>
          <a:p>
            <a:endParaRPr/>
          </a:p>
        </p:txBody>
      </p:sp>
      <p:sp>
        <p:nvSpPr>
          <p:cNvPr id="25" name="TextBox 24">
            <a:extLst>
              <a:ext uri="{FF2B5EF4-FFF2-40B4-BE49-F238E27FC236}">
                <a16:creationId xmlns:a16="http://schemas.microsoft.com/office/drawing/2014/main" id="{7DF3ABEC-5896-4295-8B48-B930551C7D06}"/>
              </a:ext>
            </a:extLst>
          </p:cNvPr>
          <p:cNvSpPr txBox="1">
            <a:spLocks noChangeArrowheads="1"/>
          </p:cNvSpPr>
          <p:nvPr userDrawn="1"/>
        </p:nvSpPr>
        <p:spPr bwMode="auto">
          <a:xfrm>
            <a:off x="8460432" y="4795072"/>
            <a:ext cx="46174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fld id="{D4CAEDFB-0E4E-446F-BAD1-7DCAAF5D9090}" type="slidenum">
              <a:rPr lang="en-US" sz="900" smtClean="0">
                <a:solidFill>
                  <a:schemeClr val="bg1"/>
                </a:solidFill>
              </a:rPr>
              <a:pPr algn="r" eaLnBrk="1" hangingPunct="1">
                <a:defRPr/>
              </a:pPr>
              <a:t>‹#›</a:t>
            </a:fld>
            <a:endParaRPr lang="en-US" sz="900" dirty="0">
              <a:solidFill>
                <a:schemeClr val="bg1"/>
              </a:solidFill>
            </a:endParaRPr>
          </a:p>
        </p:txBody>
      </p:sp>
      <p:sp>
        <p:nvSpPr>
          <p:cNvPr id="2" name="Text Placeholder 10">
            <a:extLst>
              <a:ext uri="{FF2B5EF4-FFF2-40B4-BE49-F238E27FC236}">
                <a16:creationId xmlns:a16="http://schemas.microsoft.com/office/drawing/2014/main" id="{F4067067-18AF-B185-1689-2889889BC399}"/>
              </a:ext>
            </a:extLst>
          </p:cNvPr>
          <p:cNvSpPr>
            <a:spLocks noGrp="1"/>
          </p:cNvSpPr>
          <p:nvPr>
            <p:ph type="body" sz="quarter" idx="13" hasCustomPrompt="1"/>
          </p:nvPr>
        </p:nvSpPr>
        <p:spPr>
          <a:xfrm>
            <a:off x="324000" y="2180175"/>
            <a:ext cx="4164806" cy="1763316"/>
          </a:xfrm>
          <a:prstGeom prst="rect">
            <a:avLst/>
          </a:prstGeom>
        </p:spPr>
        <p:txBody>
          <a:bodyPr/>
          <a:lstStyle>
            <a:lvl1pPr marL="0" indent="0">
              <a:spcBef>
                <a:spcPts val="113"/>
              </a:spcBef>
              <a:buFontTx/>
              <a:buNone/>
              <a:defRPr sz="1350" baseline="0">
                <a:solidFill>
                  <a:schemeClr val="bg1"/>
                </a:solidFill>
                <a:latin typeface="Arial "/>
              </a:defRPr>
            </a:lvl1pPr>
          </a:lstStyle>
          <a:p>
            <a:pPr lvl="0"/>
            <a:r>
              <a:rPr lang="en-GB" dirty="0"/>
              <a:t>For more information please contact:</a:t>
            </a:r>
          </a:p>
          <a:p>
            <a:pPr lvl="0"/>
            <a:r>
              <a:rPr lang="en-GB" dirty="0"/>
              <a:t>Name </a:t>
            </a:r>
          </a:p>
          <a:p>
            <a:pPr lvl="0"/>
            <a:r>
              <a:rPr lang="en-GB" dirty="0"/>
              <a:t>Department </a:t>
            </a:r>
          </a:p>
          <a:p>
            <a:pPr lvl="0"/>
            <a:r>
              <a:rPr lang="en-GB" dirty="0"/>
              <a:t>Email address </a:t>
            </a:r>
          </a:p>
          <a:p>
            <a:pPr lvl="0"/>
            <a:r>
              <a:rPr lang="en-GB" dirty="0"/>
              <a:t>Telephone </a:t>
            </a:r>
          </a:p>
        </p:txBody>
      </p:sp>
      <p:sp>
        <p:nvSpPr>
          <p:cNvPr id="3" name="Text Placeholder 12">
            <a:extLst>
              <a:ext uri="{FF2B5EF4-FFF2-40B4-BE49-F238E27FC236}">
                <a16:creationId xmlns:a16="http://schemas.microsoft.com/office/drawing/2014/main" id="{D0A1B7B8-5566-C5E2-0090-1EE226D3CDC4}"/>
              </a:ext>
            </a:extLst>
          </p:cNvPr>
          <p:cNvSpPr>
            <a:spLocks noGrp="1"/>
          </p:cNvSpPr>
          <p:nvPr>
            <p:ph type="body" sz="quarter" idx="14" hasCustomPrompt="1"/>
          </p:nvPr>
        </p:nvSpPr>
        <p:spPr>
          <a:xfrm>
            <a:off x="324000" y="1588648"/>
            <a:ext cx="2300288" cy="591527"/>
          </a:xfrm>
          <a:prstGeom prst="rect">
            <a:avLst/>
          </a:prstGeom>
        </p:spPr>
        <p:txBody>
          <a:bodyPr>
            <a:normAutofit/>
          </a:bodyPr>
          <a:lstStyle>
            <a:lvl1pPr marL="0" indent="0">
              <a:buNone/>
              <a:defRPr sz="2800" baseline="0">
                <a:solidFill>
                  <a:schemeClr val="bg1"/>
                </a:solidFill>
                <a:latin typeface="Arial "/>
              </a:defRPr>
            </a:lvl1pPr>
          </a:lstStyle>
          <a:p>
            <a:pPr lvl="0"/>
            <a:r>
              <a:rPr lang="en-US" dirty="0"/>
              <a:t>Thank you </a:t>
            </a:r>
            <a:endParaRPr lang="en-GB" dirty="0"/>
          </a:p>
        </p:txBody>
      </p:sp>
    </p:spTree>
    <p:extLst>
      <p:ext uri="{BB962C8B-B14F-4D97-AF65-F5344CB8AC3E}">
        <p14:creationId xmlns:p14="http://schemas.microsoft.com/office/powerpoint/2010/main" val="32660660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1_Discaimer_White">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21B975A6-F101-4C9C-90C7-122489EE93A3}"/>
              </a:ext>
            </a:extLst>
          </p:cNvPr>
          <p:cNvSpPr txBox="1"/>
          <p:nvPr userDrawn="1"/>
        </p:nvSpPr>
        <p:spPr>
          <a:xfrm>
            <a:off x="324000" y="4414341"/>
            <a:ext cx="7883267" cy="461665"/>
          </a:xfrm>
          <a:prstGeom prst="rect">
            <a:avLst/>
          </a:prstGeom>
          <a:noFill/>
        </p:spPr>
        <p:txBody>
          <a:bodyPr wrap="square">
            <a:spAutoFit/>
          </a:bodyPr>
          <a:lstStyle/>
          <a:p>
            <a:pPr algn="l"/>
            <a:r>
              <a:rPr lang="en-GB" sz="800" dirty="0">
                <a:solidFill>
                  <a:srgbClr val="373741"/>
                </a:solidFill>
                <a:latin typeface="Arial" panose="020B0604020202020204" pitchFamily="34" charset="0"/>
                <a:cs typeface="Arial" panose="020B0604020202020204" pitchFamily="34" charset="0"/>
              </a:rPr>
              <a:t>AJ Bell includes AJ Bell plc (company number 04503206) and its subsidiaries.</a:t>
            </a:r>
          </a:p>
          <a:p>
            <a:pPr algn="l"/>
            <a:r>
              <a:rPr lang="en-GB" sz="800" dirty="0">
                <a:solidFill>
                  <a:srgbClr val="373741"/>
                </a:solidFill>
                <a:latin typeface="Arial" panose="020B0604020202020204" pitchFamily="34" charset="0"/>
                <a:cs typeface="Arial" panose="020B0604020202020204" pitchFamily="34" charset="0"/>
              </a:rPr>
              <a:t>All subsidiary companies that provide regulated services are authorised and regulated by the Financial Conduct Authority.</a:t>
            </a:r>
          </a:p>
          <a:p>
            <a:pPr algn="l"/>
            <a:r>
              <a:rPr lang="en-GB" sz="800" dirty="0">
                <a:solidFill>
                  <a:srgbClr val="373741"/>
                </a:solidFill>
                <a:latin typeface="Arial" panose="020B0604020202020204" pitchFamily="34" charset="0"/>
                <a:cs typeface="Arial" panose="020B0604020202020204" pitchFamily="34" charset="0"/>
              </a:rPr>
              <a:t>All companies are registered in England and Wales at 4 Exchange Quay, Salford Quays, Manchester M5 3EE. See website for full details.</a:t>
            </a:r>
          </a:p>
        </p:txBody>
      </p:sp>
      <p:sp>
        <p:nvSpPr>
          <p:cNvPr id="3" name="TextBox 2">
            <a:extLst>
              <a:ext uri="{FF2B5EF4-FFF2-40B4-BE49-F238E27FC236}">
                <a16:creationId xmlns:a16="http://schemas.microsoft.com/office/drawing/2014/main" id="{84326C89-FE1E-4297-BAD3-EE0DF85B77B7}"/>
              </a:ext>
            </a:extLst>
          </p:cNvPr>
          <p:cNvSpPr txBox="1"/>
          <p:nvPr userDrawn="1"/>
        </p:nvSpPr>
        <p:spPr>
          <a:xfrm>
            <a:off x="324000" y="739774"/>
            <a:ext cx="6192688" cy="1941237"/>
          </a:xfrm>
          <a:prstGeom prst="rect">
            <a:avLst/>
          </a:prstGeom>
          <a:noFill/>
        </p:spPr>
        <p:txBody>
          <a:bodyPr wrap="square" rtlCol="0">
            <a:spAutoFit/>
          </a:bodyPr>
          <a:lstStyle/>
          <a:p>
            <a:pPr marL="0" indent="0" algn="l" eaLnBrk="1" hangingPunct="1">
              <a:lnSpc>
                <a:spcPct val="110000"/>
              </a:lnSpc>
              <a:buFontTx/>
              <a:buNone/>
            </a:pPr>
            <a:r>
              <a:rPr lang="en-GB" sz="1000" dirty="0">
                <a:solidFill>
                  <a:srgbClr val="373741"/>
                </a:solidFill>
                <a:latin typeface="Arial" charset="0"/>
                <a:cs typeface="Arial" charset="0"/>
              </a:rPr>
              <a:t>This presentation is for discussion purposes only. The information in it may not be reproduced or further distributed to any person or published in whole or in part for any purpose and recipients must keep confidential all matters contained in it. No representation or warranty, express or implied, is made or given by or on behalf of the Company or its directors or any other person as to the accuracy or completeness or fairness of the information or opinions contained in this presentation and no responsibility is accepted for any such information or opinions.</a:t>
            </a:r>
          </a:p>
          <a:p>
            <a:pPr marL="0" indent="0" algn="l" eaLnBrk="1" hangingPunct="1">
              <a:lnSpc>
                <a:spcPct val="110000"/>
              </a:lnSpc>
              <a:buFontTx/>
              <a:buNone/>
            </a:pPr>
            <a:endParaRPr lang="en-GB" sz="1000" dirty="0">
              <a:solidFill>
                <a:srgbClr val="373741"/>
              </a:solidFill>
              <a:latin typeface="Arial" charset="0"/>
              <a:cs typeface="Arial" charset="0"/>
            </a:endParaRPr>
          </a:p>
          <a:p>
            <a:pPr marL="0" indent="0" algn="l" eaLnBrk="1" hangingPunct="1">
              <a:lnSpc>
                <a:spcPct val="110000"/>
              </a:lnSpc>
              <a:buFontTx/>
              <a:buNone/>
            </a:pPr>
            <a:r>
              <a:rPr lang="en-GB" sz="1000" dirty="0">
                <a:solidFill>
                  <a:srgbClr val="373741"/>
                </a:solidFill>
                <a:latin typeface="Arial" charset="0"/>
                <a:cs typeface="Arial" charset="0"/>
              </a:rPr>
              <a:t>Past performance is not a guide to future performance and some investments need to be held for the long term. </a:t>
            </a:r>
            <a:br>
              <a:rPr lang="en-GB" sz="1000" dirty="0">
                <a:solidFill>
                  <a:srgbClr val="373741"/>
                </a:solidFill>
                <a:latin typeface="Arial" charset="0"/>
                <a:cs typeface="Arial" charset="0"/>
              </a:rPr>
            </a:br>
            <a:endParaRPr lang="en-GB" sz="1000" dirty="0">
              <a:solidFill>
                <a:srgbClr val="373741"/>
              </a:solidFill>
              <a:latin typeface="Arial" charset="0"/>
              <a:cs typeface="Arial" charset="0"/>
            </a:endParaRPr>
          </a:p>
          <a:p>
            <a:pPr marL="0" indent="0" algn="l" eaLnBrk="1" hangingPunct="1">
              <a:lnSpc>
                <a:spcPct val="110000"/>
              </a:lnSpc>
              <a:buFontTx/>
              <a:buNone/>
            </a:pPr>
            <a:r>
              <a:rPr lang="en-GB" sz="1000" kern="1200" dirty="0">
                <a:solidFill>
                  <a:srgbClr val="373741"/>
                </a:solidFill>
                <a:effectLst/>
                <a:latin typeface="Arial" charset="0"/>
                <a:ea typeface="+mj-ea"/>
                <a:cs typeface="+mj-cs"/>
              </a:rPr>
              <a:t>Tax treatment depends on individual circumstances and rules may change. </a:t>
            </a:r>
            <a:endParaRPr lang="en-GB" sz="1000" dirty="0">
              <a:solidFill>
                <a:srgbClr val="373741"/>
              </a:solidFill>
              <a:latin typeface="Arial" charset="0"/>
              <a:cs typeface="Arial" charset="0"/>
            </a:endParaRPr>
          </a:p>
        </p:txBody>
      </p:sp>
      <p:sp>
        <p:nvSpPr>
          <p:cNvPr id="4" name="TextBox 3">
            <a:extLst>
              <a:ext uri="{FF2B5EF4-FFF2-40B4-BE49-F238E27FC236}">
                <a16:creationId xmlns:a16="http://schemas.microsoft.com/office/drawing/2014/main" id="{A096E0BD-4793-499B-A634-BA9C98007E2A}"/>
              </a:ext>
            </a:extLst>
          </p:cNvPr>
          <p:cNvSpPr txBox="1"/>
          <p:nvPr userDrawn="1"/>
        </p:nvSpPr>
        <p:spPr>
          <a:xfrm>
            <a:off x="324000" y="2664261"/>
            <a:ext cx="7344816" cy="1548116"/>
          </a:xfrm>
          <a:prstGeom prst="rect">
            <a:avLst/>
          </a:prstGeom>
          <a:noFill/>
        </p:spPr>
        <p:txBody>
          <a:bodyPr wrap="square" rtlCol="0">
            <a:spAutoFit/>
          </a:bodyPr>
          <a:lstStyle/>
          <a:p>
            <a:pPr lvl="0">
              <a:lnSpc>
                <a:spcPct val="110000"/>
              </a:lnSpc>
              <a:spcBef>
                <a:spcPct val="20000"/>
              </a:spcBef>
            </a:pPr>
            <a:r>
              <a:rPr lang="en-GB" sz="1100" b="0" dirty="0">
                <a:solidFill>
                  <a:srgbClr val="373741"/>
                </a:solidFill>
              </a:rPr>
              <a:t>Tel</a:t>
            </a:r>
            <a:r>
              <a:rPr lang="en-GB" sz="1100" b="1" dirty="0">
                <a:solidFill>
                  <a:srgbClr val="373741"/>
                </a:solidFill>
              </a:rPr>
              <a:t>      0345 40 89 100</a:t>
            </a:r>
          </a:p>
          <a:p>
            <a:pPr lvl="0">
              <a:lnSpc>
                <a:spcPct val="110000"/>
              </a:lnSpc>
              <a:spcBef>
                <a:spcPct val="20000"/>
              </a:spcBef>
            </a:pPr>
            <a:r>
              <a:rPr lang="en-GB" sz="1100" b="0" dirty="0">
                <a:solidFill>
                  <a:srgbClr val="373741"/>
                </a:solidFill>
              </a:rPr>
              <a:t>Fax</a:t>
            </a:r>
            <a:r>
              <a:rPr lang="en-GB" sz="1100" b="1" dirty="0">
                <a:solidFill>
                  <a:srgbClr val="373741"/>
                </a:solidFill>
              </a:rPr>
              <a:t>     0345 40 89 200</a:t>
            </a:r>
          </a:p>
          <a:p>
            <a:pPr lvl="0">
              <a:lnSpc>
                <a:spcPct val="110000"/>
              </a:lnSpc>
              <a:spcBef>
                <a:spcPct val="20000"/>
              </a:spcBef>
            </a:pPr>
            <a:r>
              <a:rPr lang="en-GB" sz="1100" b="0" dirty="0">
                <a:solidFill>
                  <a:srgbClr val="373741"/>
                </a:solidFill>
              </a:rPr>
              <a:t>Email</a:t>
            </a:r>
            <a:r>
              <a:rPr lang="en-GB" sz="1100" b="1" dirty="0">
                <a:solidFill>
                  <a:srgbClr val="373741"/>
                </a:solidFill>
              </a:rPr>
              <a:t>  enquiry@ajbell.co.uk </a:t>
            </a:r>
          </a:p>
          <a:p>
            <a:pPr algn="just">
              <a:lnSpc>
                <a:spcPct val="110000"/>
              </a:lnSpc>
              <a:spcBef>
                <a:spcPct val="20000"/>
              </a:spcBef>
            </a:pPr>
            <a:endParaRPr lang="en-GB" sz="1100" b="1" dirty="0">
              <a:solidFill>
                <a:srgbClr val="373741"/>
              </a:solidFill>
            </a:endParaRPr>
          </a:p>
          <a:p>
            <a:pPr algn="just">
              <a:lnSpc>
                <a:spcPct val="110000"/>
              </a:lnSpc>
              <a:spcBef>
                <a:spcPct val="20000"/>
              </a:spcBef>
            </a:pPr>
            <a:r>
              <a:rPr lang="en-GB" sz="1100" b="1" dirty="0">
                <a:solidFill>
                  <a:srgbClr val="373741"/>
                </a:solidFill>
              </a:rPr>
              <a:t>4 Exchange Quay, Salford Quays, Manchester M5 3EE</a:t>
            </a:r>
          </a:p>
          <a:p>
            <a:pPr algn="just">
              <a:lnSpc>
                <a:spcPct val="110000"/>
              </a:lnSpc>
              <a:spcBef>
                <a:spcPct val="20000"/>
              </a:spcBef>
            </a:pPr>
            <a:r>
              <a:rPr lang="en-GB" sz="1100" b="1" dirty="0">
                <a:solidFill>
                  <a:srgbClr val="373741"/>
                </a:solidFill>
              </a:rPr>
              <a:t>110 Southwark St, London SE1 0SU</a:t>
            </a:r>
          </a:p>
          <a:p>
            <a:endParaRPr lang="en-GB" sz="1100" b="1" dirty="0"/>
          </a:p>
        </p:txBody>
      </p:sp>
      <p:sp>
        <p:nvSpPr>
          <p:cNvPr id="5" name="TextBox 4">
            <a:extLst>
              <a:ext uri="{FF2B5EF4-FFF2-40B4-BE49-F238E27FC236}">
                <a16:creationId xmlns:a16="http://schemas.microsoft.com/office/drawing/2014/main" id="{2EA91F3A-0E71-4343-8BC3-6C561923952F}"/>
              </a:ext>
            </a:extLst>
          </p:cNvPr>
          <p:cNvSpPr txBox="1"/>
          <p:nvPr userDrawn="1"/>
        </p:nvSpPr>
        <p:spPr>
          <a:xfrm>
            <a:off x="4121239" y="2128234"/>
            <a:ext cx="914400" cy="914400"/>
          </a:xfrm>
          <a:prstGeom prst="rect">
            <a:avLst/>
          </a:prstGeom>
          <a:noFill/>
        </p:spPr>
        <p:txBody>
          <a:bodyPr wrap="square" rtlCol="0">
            <a:spAutoFit/>
          </a:bodyPr>
          <a:lstStyle/>
          <a:p>
            <a:endParaRPr lang="en-GB" dirty="0"/>
          </a:p>
        </p:txBody>
      </p:sp>
      <p:sp>
        <p:nvSpPr>
          <p:cNvPr id="27" name="Title 1">
            <a:extLst>
              <a:ext uri="{FF2B5EF4-FFF2-40B4-BE49-F238E27FC236}">
                <a16:creationId xmlns:a16="http://schemas.microsoft.com/office/drawing/2014/main" id="{979DEED2-9844-4581-A01E-DE619FE56B90}"/>
              </a:ext>
            </a:extLst>
          </p:cNvPr>
          <p:cNvSpPr txBox="1">
            <a:spLocks/>
          </p:cNvSpPr>
          <p:nvPr userDrawn="1"/>
        </p:nvSpPr>
        <p:spPr>
          <a:xfrm>
            <a:off x="609600" y="366882"/>
            <a:ext cx="5842992" cy="505471"/>
          </a:xfrm>
          <a:prstGeom prst="rect">
            <a:avLst/>
          </a:prstGeom>
        </p:spPr>
        <p:txBody>
          <a:bodyPr anchor="ctr" anchorCtr="0">
            <a:noAutofit/>
          </a:bodyPr>
          <a:lstStyle>
            <a:lvl1pPr algn="l" rtl="0" eaLnBrk="0" fontAlgn="base" hangingPunct="0">
              <a:spcBef>
                <a:spcPct val="0"/>
              </a:spcBef>
              <a:spcAft>
                <a:spcPct val="0"/>
              </a:spcAft>
              <a:defRPr sz="2800" kern="1200">
                <a:solidFill>
                  <a:srgbClr val="D50032"/>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endParaRPr lang="en-US" dirty="0"/>
          </a:p>
        </p:txBody>
      </p:sp>
      <p:sp>
        <p:nvSpPr>
          <p:cNvPr id="6" name="TextBox 5">
            <a:extLst>
              <a:ext uri="{FF2B5EF4-FFF2-40B4-BE49-F238E27FC236}">
                <a16:creationId xmlns:a16="http://schemas.microsoft.com/office/drawing/2014/main" id="{03F894D9-D0D3-4248-8915-43D5ACF303C8}"/>
              </a:ext>
            </a:extLst>
          </p:cNvPr>
          <p:cNvSpPr txBox="1"/>
          <p:nvPr userDrawn="1"/>
        </p:nvSpPr>
        <p:spPr>
          <a:xfrm>
            <a:off x="-252536" y="136031"/>
            <a:ext cx="184731" cy="369332"/>
          </a:xfrm>
          <a:prstGeom prst="rect">
            <a:avLst/>
          </a:prstGeom>
          <a:noFill/>
        </p:spPr>
        <p:txBody>
          <a:bodyPr wrap="none" rtlCol="0">
            <a:spAutoFit/>
          </a:bodyPr>
          <a:lstStyle/>
          <a:p>
            <a:endParaRPr lang="en-GB" dirty="0"/>
          </a:p>
        </p:txBody>
      </p:sp>
      <p:sp>
        <p:nvSpPr>
          <p:cNvPr id="29" name="Title 1">
            <a:extLst>
              <a:ext uri="{FF2B5EF4-FFF2-40B4-BE49-F238E27FC236}">
                <a16:creationId xmlns:a16="http://schemas.microsoft.com/office/drawing/2014/main" id="{9AD83C5A-1F92-44A2-AB20-03DA555091D5}"/>
              </a:ext>
            </a:extLst>
          </p:cNvPr>
          <p:cNvSpPr txBox="1">
            <a:spLocks/>
          </p:cNvSpPr>
          <p:nvPr userDrawn="1"/>
        </p:nvSpPr>
        <p:spPr>
          <a:xfrm>
            <a:off x="324000" y="214482"/>
            <a:ext cx="2849488" cy="505471"/>
          </a:xfrm>
          <a:prstGeom prst="rect">
            <a:avLst/>
          </a:prstGeom>
        </p:spPr>
        <p:txBody>
          <a:bodyPr anchor="t" anchorCtr="0">
            <a:noAutofit/>
          </a:bodyPr>
          <a:lstStyle>
            <a:lvl1pPr algn="l" rtl="0" eaLnBrk="0" fontAlgn="base" hangingPunct="0">
              <a:spcBef>
                <a:spcPct val="0"/>
              </a:spcBef>
              <a:spcAft>
                <a:spcPct val="0"/>
              </a:spcAft>
              <a:defRPr sz="2800" kern="1200">
                <a:solidFill>
                  <a:srgbClr val="D50032"/>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sz="2000" b="1" dirty="0">
                <a:latin typeface="Arial" charset="0"/>
                <a:cs typeface="Arial" charset="0"/>
              </a:rPr>
              <a:t>AJ Bell</a:t>
            </a:r>
            <a:endParaRPr lang="en-US" sz="2000" b="1" dirty="0"/>
          </a:p>
        </p:txBody>
      </p:sp>
      <p:sp>
        <p:nvSpPr>
          <p:cNvPr id="30" name="bg object 16">
            <a:extLst>
              <a:ext uri="{FF2B5EF4-FFF2-40B4-BE49-F238E27FC236}">
                <a16:creationId xmlns:a16="http://schemas.microsoft.com/office/drawing/2014/main" id="{C894E7F7-A223-4CF2-A9ED-69F31FE14D25}"/>
              </a:ext>
            </a:extLst>
          </p:cNvPr>
          <p:cNvSpPr/>
          <p:nvPr userDrawn="1"/>
        </p:nvSpPr>
        <p:spPr>
          <a:xfrm>
            <a:off x="5206365" y="4415755"/>
            <a:ext cx="3937635" cy="736600"/>
          </a:xfrm>
          <a:custGeom>
            <a:avLst/>
            <a:gdLst/>
            <a:ahLst/>
            <a:cxnLst/>
            <a:rect l="l" t="t" r="r" b="b"/>
            <a:pathLst>
              <a:path w="3937634" h="736600">
                <a:moveTo>
                  <a:pt x="3937115" y="0"/>
                </a:moveTo>
                <a:lnTo>
                  <a:pt x="3714891" y="56713"/>
                </a:lnTo>
                <a:lnTo>
                  <a:pt x="3300710" y="157331"/>
                </a:lnTo>
                <a:lnTo>
                  <a:pt x="2883849" y="252132"/>
                </a:lnTo>
                <a:lnTo>
                  <a:pt x="2464345" y="341065"/>
                </a:lnTo>
                <a:lnTo>
                  <a:pt x="2042235" y="424079"/>
                </a:lnTo>
                <a:lnTo>
                  <a:pt x="1617554" y="501124"/>
                </a:lnTo>
                <a:lnTo>
                  <a:pt x="1096463" y="586966"/>
                </a:lnTo>
                <a:lnTo>
                  <a:pt x="532854" y="669029"/>
                </a:lnTo>
                <a:lnTo>
                  <a:pt x="0" y="736281"/>
                </a:lnTo>
                <a:lnTo>
                  <a:pt x="3937115" y="736281"/>
                </a:lnTo>
                <a:lnTo>
                  <a:pt x="3937115" y="0"/>
                </a:lnTo>
                <a:close/>
              </a:path>
            </a:pathLst>
          </a:custGeom>
          <a:solidFill>
            <a:srgbClr val="D50032"/>
          </a:solidFill>
        </p:spPr>
        <p:txBody>
          <a:bodyPr wrap="square" lIns="0" tIns="0" rIns="0" bIns="0" rtlCol="0"/>
          <a:lstStyle/>
          <a:p>
            <a:endParaRPr/>
          </a:p>
        </p:txBody>
      </p:sp>
    </p:spTree>
    <p:extLst>
      <p:ext uri="{BB962C8B-B14F-4D97-AF65-F5344CB8AC3E}">
        <p14:creationId xmlns:p14="http://schemas.microsoft.com/office/powerpoint/2010/main" val="12646473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2_Discaimer_Whit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AAC1AFA-47BC-884F-204E-159DCC9E5809}"/>
              </a:ext>
            </a:extLst>
          </p:cNvPr>
          <p:cNvSpPr/>
          <p:nvPr userDrawn="1"/>
        </p:nvSpPr>
        <p:spPr>
          <a:xfrm>
            <a:off x="0" y="0"/>
            <a:ext cx="9144000" cy="5143500"/>
          </a:xfrm>
          <a:prstGeom prst="rect">
            <a:avLst/>
          </a:prstGeom>
          <a:solidFill>
            <a:srgbClr val="D50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bg object 16">
            <a:extLst>
              <a:ext uri="{FF2B5EF4-FFF2-40B4-BE49-F238E27FC236}">
                <a16:creationId xmlns:a16="http://schemas.microsoft.com/office/drawing/2014/main" id="{31F8A17F-20DE-6620-3CBB-33970B7FFBDB}"/>
              </a:ext>
            </a:extLst>
          </p:cNvPr>
          <p:cNvSpPr/>
          <p:nvPr userDrawn="1"/>
        </p:nvSpPr>
        <p:spPr>
          <a:xfrm>
            <a:off x="5206365" y="4415755"/>
            <a:ext cx="3937635" cy="736600"/>
          </a:xfrm>
          <a:custGeom>
            <a:avLst/>
            <a:gdLst/>
            <a:ahLst/>
            <a:cxnLst/>
            <a:rect l="l" t="t" r="r" b="b"/>
            <a:pathLst>
              <a:path w="3937634" h="736600">
                <a:moveTo>
                  <a:pt x="3937115" y="0"/>
                </a:moveTo>
                <a:lnTo>
                  <a:pt x="3714891" y="56713"/>
                </a:lnTo>
                <a:lnTo>
                  <a:pt x="3300710" y="157331"/>
                </a:lnTo>
                <a:lnTo>
                  <a:pt x="2883849" y="252132"/>
                </a:lnTo>
                <a:lnTo>
                  <a:pt x="2464345" y="341065"/>
                </a:lnTo>
                <a:lnTo>
                  <a:pt x="2042235" y="424079"/>
                </a:lnTo>
                <a:lnTo>
                  <a:pt x="1617554" y="501124"/>
                </a:lnTo>
                <a:lnTo>
                  <a:pt x="1096463" y="586966"/>
                </a:lnTo>
                <a:lnTo>
                  <a:pt x="532854" y="669029"/>
                </a:lnTo>
                <a:lnTo>
                  <a:pt x="0" y="736281"/>
                </a:lnTo>
                <a:lnTo>
                  <a:pt x="3937115" y="736281"/>
                </a:lnTo>
                <a:lnTo>
                  <a:pt x="3937115" y="0"/>
                </a:lnTo>
                <a:close/>
              </a:path>
            </a:pathLst>
          </a:custGeom>
          <a:solidFill>
            <a:srgbClr val="373741"/>
          </a:solidFill>
        </p:spPr>
        <p:txBody>
          <a:bodyPr wrap="square" lIns="0" tIns="0" rIns="0" bIns="0" rtlCol="0"/>
          <a:lstStyle/>
          <a:p>
            <a:endParaRPr/>
          </a:p>
        </p:txBody>
      </p:sp>
      <p:sp>
        <p:nvSpPr>
          <p:cNvPr id="14" name="TextBox 13">
            <a:extLst>
              <a:ext uri="{FF2B5EF4-FFF2-40B4-BE49-F238E27FC236}">
                <a16:creationId xmlns:a16="http://schemas.microsoft.com/office/drawing/2014/main" id="{21B975A6-F101-4C9C-90C7-122489EE93A3}"/>
              </a:ext>
            </a:extLst>
          </p:cNvPr>
          <p:cNvSpPr txBox="1"/>
          <p:nvPr userDrawn="1"/>
        </p:nvSpPr>
        <p:spPr>
          <a:xfrm>
            <a:off x="324000" y="4414341"/>
            <a:ext cx="7883267" cy="461665"/>
          </a:xfrm>
          <a:prstGeom prst="rect">
            <a:avLst/>
          </a:prstGeom>
          <a:noFill/>
        </p:spPr>
        <p:txBody>
          <a:bodyPr wrap="square">
            <a:spAutoFit/>
          </a:bodyPr>
          <a:lstStyle/>
          <a:p>
            <a:pPr algn="l"/>
            <a:r>
              <a:rPr lang="en-GB" sz="800" dirty="0">
                <a:solidFill>
                  <a:schemeClr val="bg1"/>
                </a:solidFill>
                <a:latin typeface="Arial" panose="020B0604020202020204" pitchFamily="34" charset="0"/>
                <a:cs typeface="Arial" panose="020B0604020202020204" pitchFamily="34" charset="0"/>
              </a:rPr>
              <a:t>AJ Bell includes AJ Bell plc (company number 04503206) and its subsidiaries.</a:t>
            </a:r>
          </a:p>
          <a:p>
            <a:pPr algn="l"/>
            <a:r>
              <a:rPr lang="en-GB" sz="800" dirty="0">
                <a:solidFill>
                  <a:schemeClr val="bg1"/>
                </a:solidFill>
                <a:latin typeface="Arial" panose="020B0604020202020204" pitchFamily="34" charset="0"/>
                <a:cs typeface="Arial" panose="020B0604020202020204" pitchFamily="34" charset="0"/>
              </a:rPr>
              <a:t>All subsidiary companies that provide regulated services are authorised and regulated by the Financial Conduct Authority.</a:t>
            </a:r>
          </a:p>
          <a:p>
            <a:pPr algn="l"/>
            <a:r>
              <a:rPr lang="en-GB" sz="800" dirty="0">
                <a:solidFill>
                  <a:schemeClr val="bg1"/>
                </a:solidFill>
                <a:latin typeface="Arial" panose="020B0604020202020204" pitchFamily="34" charset="0"/>
                <a:cs typeface="Arial" panose="020B0604020202020204" pitchFamily="34" charset="0"/>
              </a:rPr>
              <a:t>All companies are registered in England and Wales at 4 Exchange Quay, Salford Quays, Manchester M5 3EE. See website for full details.</a:t>
            </a:r>
          </a:p>
        </p:txBody>
      </p:sp>
      <p:sp>
        <p:nvSpPr>
          <p:cNvPr id="3" name="TextBox 2">
            <a:extLst>
              <a:ext uri="{FF2B5EF4-FFF2-40B4-BE49-F238E27FC236}">
                <a16:creationId xmlns:a16="http://schemas.microsoft.com/office/drawing/2014/main" id="{84326C89-FE1E-4297-BAD3-EE0DF85B77B7}"/>
              </a:ext>
            </a:extLst>
          </p:cNvPr>
          <p:cNvSpPr txBox="1"/>
          <p:nvPr userDrawn="1"/>
        </p:nvSpPr>
        <p:spPr>
          <a:xfrm>
            <a:off x="324000" y="739774"/>
            <a:ext cx="6192688" cy="1433406"/>
          </a:xfrm>
          <a:prstGeom prst="rect">
            <a:avLst/>
          </a:prstGeom>
          <a:noFill/>
        </p:spPr>
        <p:txBody>
          <a:bodyPr wrap="square" rtlCol="0">
            <a:spAutoFit/>
          </a:bodyPr>
          <a:lstStyle/>
          <a:p>
            <a:pPr marL="0" indent="0" algn="l" eaLnBrk="1" hangingPunct="1">
              <a:lnSpc>
                <a:spcPct val="110000"/>
              </a:lnSpc>
              <a:buFontTx/>
              <a:buNone/>
            </a:pPr>
            <a:r>
              <a:rPr lang="en-GB" sz="1000" dirty="0">
                <a:solidFill>
                  <a:schemeClr val="bg1"/>
                </a:solidFill>
                <a:latin typeface="Arial" charset="0"/>
                <a:cs typeface="Arial" charset="0"/>
              </a:rPr>
              <a:t>This presentation is for discussion purposes only. The information in it may not be reproduced or further distributed to any person or published in whole or in part for any purpose and recipients must keep confidential all matters contained in it. No representation or warranty, express or implied, is made or given by or on behalf of the Company or its directors or any other person as to the accuracy or completeness or fairness of the information or opinions contained in this presentation and no responsibility is accepted for any such information or opinions.</a:t>
            </a:r>
            <a:br>
              <a:rPr lang="en-GB" sz="1000" dirty="0">
                <a:solidFill>
                  <a:schemeClr val="bg1"/>
                </a:solidFill>
                <a:latin typeface="Arial" charset="0"/>
                <a:cs typeface="Arial" charset="0"/>
              </a:rPr>
            </a:br>
            <a:endParaRPr lang="en-GB" sz="1000" dirty="0">
              <a:solidFill>
                <a:schemeClr val="bg1"/>
              </a:solidFill>
              <a:latin typeface="Arial" charset="0"/>
              <a:cs typeface="Arial" charset="0"/>
            </a:endParaRPr>
          </a:p>
          <a:p>
            <a:pPr marL="0" indent="0" algn="l" eaLnBrk="1" hangingPunct="1">
              <a:lnSpc>
                <a:spcPct val="110000"/>
              </a:lnSpc>
              <a:buFontTx/>
              <a:buNone/>
            </a:pPr>
            <a:r>
              <a:rPr lang="en-GB" sz="1000" kern="1200" dirty="0">
                <a:solidFill>
                  <a:schemeClr val="bg1"/>
                </a:solidFill>
                <a:effectLst/>
                <a:latin typeface="Arial" charset="0"/>
                <a:ea typeface="+mj-ea"/>
                <a:cs typeface="+mj-cs"/>
              </a:rPr>
              <a:t>Tax treatment depends on individual circumstances and rules may change. </a:t>
            </a:r>
            <a:endParaRPr lang="en-GB" sz="1000" dirty="0">
              <a:solidFill>
                <a:schemeClr val="bg1"/>
              </a:solidFill>
              <a:latin typeface="Arial" charset="0"/>
              <a:cs typeface="Arial" charset="0"/>
            </a:endParaRPr>
          </a:p>
        </p:txBody>
      </p:sp>
      <p:sp>
        <p:nvSpPr>
          <p:cNvPr id="4" name="TextBox 3">
            <a:extLst>
              <a:ext uri="{FF2B5EF4-FFF2-40B4-BE49-F238E27FC236}">
                <a16:creationId xmlns:a16="http://schemas.microsoft.com/office/drawing/2014/main" id="{A096E0BD-4793-499B-A634-BA9C98007E2A}"/>
              </a:ext>
            </a:extLst>
          </p:cNvPr>
          <p:cNvSpPr txBox="1"/>
          <p:nvPr userDrawn="1"/>
        </p:nvSpPr>
        <p:spPr>
          <a:xfrm>
            <a:off x="324000" y="2279526"/>
            <a:ext cx="7344816" cy="1548116"/>
          </a:xfrm>
          <a:prstGeom prst="rect">
            <a:avLst/>
          </a:prstGeom>
          <a:noFill/>
        </p:spPr>
        <p:txBody>
          <a:bodyPr wrap="square" rtlCol="0">
            <a:spAutoFit/>
          </a:bodyPr>
          <a:lstStyle/>
          <a:p>
            <a:pPr lvl="0">
              <a:lnSpc>
                <a:spcPct val="110000"/>
              </a:lnSpc>
              <a:spcBef>
                <a:spcPct val="20000"/>
              </a:spcBef>
            </a:pPr>
            <a:r>
              <a:rPr lang="en-GB" sz="1100" b="0" dirty="0">
                <a:solidFill>
                  <a:schemeClr val="bg1"/>
                </a:solidFill>
              </a:rPr>
              <a:t>Tel</a:t>
            </a:r>
            <a:r>
              <a:rPr lang="en-GB" sz="1100" b="1" dirty="0">
                <a:solidFill>
                  <a:schemeClr val="bg1"/>
                </a:solidFill>
              </a:rPr>
              <a:t>      0345 40 89 100</a:t>
            </a:r>
          </a:p>
          <a:p>
            <a:pPr lvl="0">
              <a:lnSpc>
                <a:spcPct val="110000"/>
              </a:lnSpc>
              <a:spcBef>
                <a:spcPct val="20000"/>
              </a:spcBef>
            </a:pPr>
            <a:r>
              <a:rPr lang="en-GB" sz="1100" b="0" dirty="0">
                <a:solidFill>
                  <a:schemeClr val="bg1"/>
                </a:solidFill>
              </a:rPr>
              <a:t>Fax</a:t>
            </a:r>
            <a:r>
              <a:rPr lang="en-GB" sz="1100" b="1" dirty="0">
                <a:solidFill>
                  <a:schemeClr val="bg1"/>
                </a:solidFill>
              </a:rPr>
              <a:t>     0345 40 89 200</a:t>
            </a:r>
          </a:p>
          <a:p>
            <a:pPr lvl="0">
              <a:lnSpc>
                <a:spcPct val="110000"/>
              </a:lnSpc>
              <a:spcBef>
                <a:spcPct val="20000"/>
              </a:spcBef>
            </a:pPr>
            <a:r>
              <a:rPr lang="en-GB" sz="1100" b="0" dirty="0">
                <a:solidFill>
                  <a:schemeClr val="bg1"/>
                </a:solidFill>
              </a:rPr>
              <a:t>Email</a:t>
            </a:r>
            <a:r>
              <a:rPr lang="en-GB" sz="1100" b="1" dirty="0">
                <a:solidFill>
                  <a:schemeClr val="bg1"/>
                </a:solidFill>
              </a:rPr>
              <a:t>  enquiry@ajbell.co.uk </a:t>
            </a:r>
          </a:p>
          <a:p>
            <a:pPr algn="just">
              <a:lnSpc>
                <a:spcPct val="110000"/>
              </a:lnSpc>
              <a:spcBef>
                <a:spcPct val="20000"/>
              </a:spcBef>
            </a:pPr>
            <a:endParaRPr lang="en-GB" sz="1100" b="1" dirty="0">
              <a:solidFill>
                <a:schemeClr val="bg1"/>
              </a:solidFill>
            </a:endParaRPr>
          </a:p>
          <a:p>
            <a:pPr algn="just">
              <a:lnSpc>
                <a:spcPct val="110000"/>
              </a:lnSpc>
              <a:spcBef>
                <a:spcPct val="20000"/>
              </a:spcBef>
            </a:pPr>
            <a:r>
              <a:rPr lang="en-GB" sz="1100" b="1" dirty="0">
                <a:solidFill>
                  <a:schemeClr val="bg1"/>
                </a:solidFill>
              </a:rPr>
              <a:t>4 Exchange Quay, Salford Quays, Manchester M5 3EE</a:t>
            </a:r>
          </a:p>
          <a:p>
            <a:pPr algn="just">
              <a:lnSpc>
                <a:spcPct val="110000"/>
              </a:lnSpc>
              <a:spcBef>
                <a:spcPct val="20000"/>
              </a:spcBef>
            </a:pPr>
            <a:r>
              <a:rPr lang="en-GB" sz="1100" b="1" dirty="0">
                <a:solidFill>
                  <a:schemeClr val="bg1"/>
                </a:solidFill>
              </a:rPr>
              <a:t>49 Southwark Bridge Road, London SE1 9HH</a:t>
            </a:r>
          </a:p>
          <a:p>
            <a:endParaRPr lang="en-GB" sz="1100" b="1" dirty="0">
              <a:solidFill>
                <a:schemeClr val="bg1"/>
              </a:solidFill>
            </a:endParaRPr>
          </a:p>
        </p:txBody>
      </p:sp>
      <p:sp>
        <p:nvSpPr>
          <p:cNvPr id="5" name="TextBox 4">
            <a:extLst>
              <a:ext uri="{FF2B5EF4-FFF2-40B4-BE49-F238E27FC236}">
                <a16:creationId xmlns:a16="http://schemas.microsoft.com/office/drawing/2014/main" id="{2EA91F3A-0E71-4343-8BC3-6C561923952F}"/>
              </a:ext>
            </a:extLst>
          </p:cNvPr>
          <p:cNvSpPr txBox="1"/>
          <p:nvPr userDrawn="1"/>
        </p:nvSpPr>
        <p:spPr>
          <a:xfrm>
            <a:off x="4121239" y="2128234"/>
            <a:ext cx="914400" cy="914400"/>
          </a:xfrm>
          <a:prstGeom prst="rect">
            <a:avLst/>
          </a:prstGeom>
          <a:noFill/>
        </p:spPr>
        <p:txBody>
          <a:bodyPr wrap="square" rtlCol="0">
            <a:spAutoFit/>
          </a:bodyPr>
          <a:lstStyle/>
          <a:p>
            <a:endParaRPr lang="en-GB" dirty="0"/>
          </a:p>
        </p:txBody>
      </p:sp>
      <p:sp>
        <p:nvSpPr>
          <p:cNvPr id="27" name="Title 1">
            <a:extLst>
              <a:ext uri="{FF2B5EF4-FFF2-40B4-BE49-F238E27FC236}">
                <a16:creationId xmlns:a16="http://schemas.microsoft.com/office/drawing/2014/main" id="{979DEED2-9844-4581-A01E-DE619FE56B90}"/>
              </a:ext>
            </a:extLst>
          </p:cNvPr>
          <p:cNvSpPr txBox="1">
            <a:spLocks/>
          </p:cNvSpPr>
          <p:nvPr userDrawn="1"/>
        </p:nvSpPr>
        <p:spPr>
          <a:xfrm>
            <a:off x="609600" y="366882"/>
            <a:ext cx="5842992" cy="505471"/>
          </a:xfrm>
          <a:prstGeom prst="rect">
            <a:avLst/>
          </a:prstGeom>
        </p:spPr>
        <p:txBody>
          <a:bodyPr anchor="ctr" anchorCtr="0">
            <a:noAutofit/>
          </a:bodyPr>
          <a:lstStyle>
            <a:lvl1pPr algn="l" rtl="0" eaLnBrk="0" fontAlgn="base" hangingPunct="0">
              <a:spcBef>
                <a:spcPct val="0"/>
              </a:spcBef>
              <a:spcAft>
                <a:spcPct val="0"/>
              </a:spcAft>
              <a:defRPr sz="2800" kern="1200">
                <a:solidFill>
                  <a:srgbClr val="D50032"/>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endParaRPr lang="en-US" dirty="0"/>
          </a:p>
        </p:txBody>
      </p:sp>
      <p:sp>
        <p:nvSpPr>
          <p:cNvPr id="6" name="TextBox 5">
            <a:extLst>
              <a:ext uri="{FF2B5EF4-FFF2-40B4-BE49-F238E27FC236}">
                <a16:creationId xmlns:a16="http://schemas.microsoft.com/office/drawing/2014/main" id="{03F894D9-D0D3-4248-8915-43D5ACF303C8}"/>
              </a:ext>
            </a:extLst>
          </p:cNvPr>
          <p:cNvSpPr txBox="1"/>
          <p:nvPr userDrawn="1"/>
        </p:nvSpPr>
        <p:spPr>
          <a:xfrm>
            <a:off x="-252536" y="136031"/>
            <a:ext cx="184731" cy="369332"/>
          </a:xfrm>
          <a:prstGeom prst="rect">
            <a:avLst/>
          </a:prstGeom>
          <a:noFill/>
        </p:spPr>
        <p:txBody>
          <a:bodyPr wrap="none" rtlCol="0">
            <a:spAutoFit/>
          </a:bodyPr>
          <a:lstStyle/>
          <a:p>
            <a:endParaRPr lang="en-GB" dirty="0"/>
          </a:p>
        </p:txBody>
      </p:sp>
      <p:sp>
        <p:nvSpPr>
          <p:cNvPr id="29" name="Title 1">
            <a:extLst>
              <a:ext uri="{FF2B5EF4-FFF2-40B4-BE49-F238E27FC236}">
                <a16:creationId xmlns:a16="http://schemas.microsoft.com/office/drawing/2014/main" id="{9AD83C5A-1F92-44A2-AB20-03DA555091D5}"/>
              </a:ext>
            </a:extLst>
          </p:cNvPr>
          <p:cNvSpPr txBox="1">
            <a:spLocks/>
          </p:cNvSpPr>
          <p:nvPr userDrawn="1"/>
        </p:nvSpPr>
        <p:spPr>
          <a:xfrm>
            <a:off x="324000" y="214482"/>
            <a:ext cx="2849488" cy="505471"/>
          </a:xfrm>
          <a:prstGeom prst="rect">
            <a:avLst/>
          </a:prstGeom>
        </p:spPr>
        <p:txBody>
          <a:bodyPr anchor="t" anchorCtr="0">
            <a:noAutofit/>
          </a:bodyPr>
          <a:lstStyle>
            <a:lvl1pPr algn="l" rtl="0" eaLnBrk="0" fontAlgn="base" hangingPunct="0">
              <a:spcBef>
                <a:spcPct val="0"/>
              </a:spcBef>
              <a:spcAft>
                <a:spcPct val="0"/>
              </a:spcAft>
              <a:defRPr sz="2800" kern="1200">
                <a:solidFill>
                  <a:srgbClr val="D50032"/>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sz="2000" b="1" dirty="0">
                <a:solidFill>
                  <a:schemeClr val="bg1"/>
                </a:solidFill>
                <a:latin typeface="Arial" charset="0"/>
                <a:cs typeface="Arial" charset="0"/>
              </a:rPr>
              <a:t>AJ Bell</a:t>
            </a:r>
            <a:endParaRPr lang="en-US" sz="2000" b="1" dirty="0">
              <a:solidFill>
                <a:schemeClr val="bg1"/>
              </a:solidFill>
            </a:endParaRPr>
          </a:p>
        </p:txBody>
      </p:sp>
    </p:spTree>
    <p:extLst>
      <p:ext uri="{BB962C8B-B14F-4D97-AF65-F5344CB8AC3E}">
        <p14:creationId xmlns:p14="http://schemas.microsoft.com/office/powerpoint/2010/main" val="5215811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3_Discaimer_Whit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EDB0359-2029-24AD-87CF-AD2B5B915041}"/>
              </a:ext>
            </a:extLst>
          </p:cNvPr>
          <p:cNvSpPr/>
          <p:nvPr userDrawn="1"/>
        </p:nvSpPr>
        <p:spPr>
          <a:xfrm>
            <a:off x="0" y="0"/>
            <a:ext cx="9144000" cy="5143500"/>
          </a:xfrm>
          <a:prstGeom prst="rect">
            <a:avLst/>
          </a:prstGeom>
          <a:solidFill>
            <a:srgbClr val="3737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bg object 16">
            <a:extLst>
              <a:ext uri="{FF2B5EF4-FFF2-40B4-BE49-F238E27FC236}">
                <a16:creationId xmlns:a16="http://schemas.microsoft.com/office/drawing/2014/main" id="{02AA234C-AC4F-F13F-2CC5-034CC830B77D}"/>
              </a:ext>
            </a:extLst>
          </p:cNvPr>
          <p:cNvSpPr/>
          <p:nvPr userDrawn="1"/>
        </p:nvSpPr>
        <p:spPr>
          <a:xfrm>
            <a:off x="5206365" y="4415755"/>
            <a:ext cx="3937635" cy="736600"/>
          </a:xfrm>
          <a:custGeom>
            <a:avLst/>
            <a:gdLst/>
            <a:ahLst/>
            <a:cxnLst/>
            <a:rect l="l" t="t" r="r" b="b"/>
            <a:pathLst>
              <a:path w="3937634" h="736600">
                <a:moveTo>
                  <a:pt x="3937115" y="0"/>
                </a:moveTo>
                <a:lnTo>
                  <a:pt x="3714891" y="56713"/>
                </a:lnTo>
                <a:lnTo>
                  <a:pt x="3300710" y="157331"/>
                </a:lnTo>
                <a:lnTo>
                  <a:pt x="2883849" y="252132"/>
                </a:lnTo>
                <a:lnTo>
                  <a:pt x="2464345" y="341065"/>
                </a:lnTo>
                <a:lnTo>
                  <a:pt x="2042235" y="424079"/>
                </a:lnTo>
                <a:lnTo>
                  <a:pt x="1617554" y="501124"/>
                </a:lnTo>
                <a:lnTo>
                  <a:pt x="1096463" y="586966"/>
                </a:lnTo>
                <a:lnTo>
                  <a:pt x="532854" y="669029"/>
                </a:lnTo>
                <a:lnTo>
                  <a:pt x="0" y="736281"/>
                </a:lnTo>
                <a:lnTo>
                  <a:pt x="3937115" y="736281"/>
                </a:lnTo>
                <a:lnTo>
                  <a:pt x="3937115" y="0"/>
                </a:lnTo>
                <a:close/>
              </a:path>
            </a:pathLst>
          </a:custGeom>
          <a:solidFill>
            <a:srgbClr val="D50032"/>
          </a:solidFill>
        </p:spPr>
        <p:txBody>
          <a:bodyPr wrap="square" lIns="0" tIns="0" rIns="0" bIns="0" rtlCol="0"/>
          <a:lstStyle/>
          <a:p>
            <a:endParaRPr/>
          </a:p>
        </p:txBody>
      </p:sp>
      <p:sp>
        <p:nvSpPr>
          <p:cNvPr id="14" name="TextBox 13">
            <a:extLst>
              <a:ext uri="{FF2B5EF4-FFF2-40B4-BE49-F238E27FC236}">
                <a16:creationId xmlns:a16="http://schemas.microsoft.com/office/drawing/2014/main" id="{21B975A6-F101-4C9C-90C7-122489EE93A3}"/>
              </a:ext>
            </a:extLst>
          </p:cNvPr>
          <p:cNvSpPr txBox="1"/>
          <p:nvPr userDrawn="1"/>
        </p:nvSpPr>
        <p:spPr>
          <a:xfrm>
            <a:off x="324000" y="4414341"/>
            <a:ext cx="7883267" cy="461665"/>
          </a:xfrm>
          <a:prstGeom prst="rect">
            <a:avLst/>
          </a:prstGeom>
          <a:noFill/>
        </p:spPr>
        <p:txBody>
          <a:bodyPr wrap="square">
            <a:spAutoFit/>
          </a:bodyPr>
          <a:lstStyle/>
          <a:p>
            <a:pPr algn="l"/>
            <a:r>
              <a:rPr lang="en-GB" sz="800" dirty="0">
                <a:solidFill>
                  <a:schemeClr val="bg1"/>
                </a:solidFill>
                <a:latin typeface="Arial" panose="020B0604020202020204" pitchFamily="34" charset="0"/>
                <a:cs typeface="Arial" panose="020B0604020202020204" pitchFamily="34" charset="0"/>
              </a:rPr>
              <a:t>AJ Bell includes AJ Bell plc (company number 04503206) and its subsidiaries.</a:t>
            </a:r>
          </a:p>
          <a:p>
            <a:pPr algn="l"/>
            <a:r>
              <a:rPr lang="en-GB" sz="800" dirty="0">
                <a:solidFill>
                  <a:schemeClr val="bg1"/>
                </a:solidFill>
                <a:latin typeface="Arial" panose="020B0604020202020204" pitchFamily="34" charset="0"/>
                <a:cs typeface="Arial" panose="020B0604020202020204" pitchFamily="34" charset="0"/>
              </a:rPr>
              <a:t>All subsidiary companies that provide regulated services are authorised and regulated by the Financial Conduct Authority.</a:t>
            </a:r>
          </a:p>
          <a:p>
            <a:pPr algn="l"/>
            <a:r>
              <a:rPr lang="en-GB" sz="800" dirty="0">
                <a:solidFill>
                  <a:schemeClr val="bg1"/>
                </a:solidFill>
                <a:latin typeface="Arial" panose="020B0604020202020204" pitchFamily="34" charset="0"/>
                <a:cs typeface="Arial" panose="020B0604020202020204" pitchFamily="34" charset="0"/>
              </a:rPr>
              <a:t>All companies are registered in England and Wales at 4 Exchange Quay, Salford Quays, Manchester M5 3EE. See website for full details.</a:t>
            </a:r>
          </a:p>
        </p:txBody>
      </p:sp>
      <p:sp>
        <p:nvSpPr>
          <p:cNvPr id="3" name="TextBox 2">
            <a:extLst>
              <a:ext uri="{FF2B5EF4-FFF2-40B4-BE49-F238E27FC236}">
                <a16:creationId xmlns:a16="http://schemas.microsoft.com/office/drawing/2014/main" id="{84326C89-FE1E-4297-BAD3-EE0DF85B77B7}"/>
              </a:ext>
            </a:extLst>
          </p:cNvPr>
          <p:cNvSpPr txBox="1"/>
          <p:nvPr userDrawn="1"/>
        </p:nvSpPr>
        <p:spPr>
          <a:xfrm>
            <a:off x="324000" y="739774"/>
            <a:ext cx="6192688" cy="1433406"/>
          </a:xfrm>
          <a:prstGeom prst="rect">
            <a:avLst/>
          </a:prstGeom>
          <a:noFill/>
        </p:spPr>
        <p:txBody>
          <a:bodyPr wrap="square" rtlCol="0">
            <a:spAutoFit/>
          </a:bodyPr>
          <a:lstStyle/>
          <a:p>
            <a:pPr marL="0" indent="0" algn="l" eaLnBrk="1" hangingPunct="1">
              <a:lnSpc>
                <a:spcPct val="110000"/>
              </a:lnSpc>
              <a:buFontTx/>
              <a:buNone/>
            </a:pPr>
            <a:r>
              <a:rPr lang="en-GB" sz="1000" dirty="0">
                <a:solidFill>
                  <a:schemeClr val="bg1"/>
                </a:solidFill>
                <a:latin typeface="Arial" charset="0"/>
                <a:cs typeface="Arial" charset="0"/>
              </a:rPr>
              <a:t>This presentation is for discussion purposes only. The information in it may not be reproduced or further distributed to any person or published in whole or in part for any purpose and recipients must keep confidential all matters contained in it. No representation or warranty, express or implied, is made or given by or on behalf of the Company or its directors or any other person as to the accuracy or completeness or fairness of the information or opinions contained in this presentation and no responsibility is accepted for any such information or opinions.</a:t>
            </a:r>
            <a:br>
              <a:rPr lang="en-GB" sz="1000" dirty="0">
                <a:solidFill>
                  <a:schemeClr val="bg1"/>
                </a:solidFill>
                <a:latin typeface="Arial" charset="0"/>
                <a:cs typeface="Arial" charset="0"/>
              </a:rPr>
            </a:br>
            <a:endParaRPr lang="en-GB" sz="1000" dirty="0">
              <a:solidFill>
                <a:schemeClr val="bg1"/>
              </a:solidFill>
              <a:latin typeface="Arial" charset="0"/>
              <a:cs typeface="Arial" charset="0"/>
            </a:endParaRPr>
          </a:p>
          <a:p>
            <a:pPr marL="0" indent="0" algn="l" eaLnBrk="1" hangingPunct="1">
              <a:lnSpc>
                <a:spcPct val="110000"/>
              </a:lnSpc>
              <a:buFontTx/>
              <a:buNone/>
            </a:pPr>
            <a:r>
              <a:rPr lang="en-GB" sz="1000" kern="1200" dirty="0">
                <a:solidFill>
                  <a:schemeClr val="bg1"/>
                </a:solidFill>
                <a:effectLst/>
                <a:latin typeface="Arial" charset="0"/>
                <a:ea typeface="+mj-ea"/>
                <a:cs typeface="+mj-cs"/>
              </a:rPr>
              <a:t>Tax treatment depends on individual circumstances and rules may change. </a:t>
            </a:r>
            <a:endParaRPr lang="en-GB" sz="1000" dirty="0">
              <a:solidFill>
                <a:schemeClr val="bg1"/>
              </a:solidFill>
              <a:latin typeface="Arial" charset="0"/>
              <a:cs typeface="Arial" charset="0"/>
            </a:endParaRPr>
          </a:p>
        </p:txBody>
      </p:sp>
      <p:sp>
        <p:nvSpPr>
          <p:cNvPr id="4" name="TextBox 3">
            <a:extLst>
              <a:ext uri="{FF2B5EF4-FFF2-40B4-BE49-F238E27FC236}">
                <a16:creationId xmlns:a16="http://schemas.microsoft.com/office/drawing/2014/main" id="{A096E0BD-4793-499B-A634-BA9C98007E2A}"/>
              </a:ext>
            </a:extLst>
          </p:cNvPr>
          <p:cNvSpPr txBox="1"/>
          <p:nvPr userDrawn="1"/>
        </p:nvSpPr>
        <p:spPr>
          <a:xfrm>
            <a:off x="324000" y="2279526"/>
            <a:ext cx="7344816" cy="1548116"/>
          </a:xfrm>
          <a:prstGeom prst="rect">
            <a:avLst/>
          </a:prstGeom>
          <a:noFill/>
        </p:spPr>
        <p:txBody>
          <a:bodyPr wrap="square" rtlCol="0">
            <a:spAutoFit/>
          </a:bodyPr>
          <a:lstStyle/>
          <a:p>
            <a:pPr lvl="0">
              <a:lnSpc>
                <a:spcPct val="110000"/>
              </a:lnSpc>
              <a:spcBef>
                <a:spcPct val="20000"/>
              </a:spcBef>
            </a:pPr>
            <a:r>
              <a:rPr lang="en-GB" sz="1100" b="0" dirty="0">
                <a:solidFill>
                  <a:schemeClr val="bg1"/>
                </a:solidFill>
              </a:rPr>
              <a:t>Tel</a:t>
            </a:r>
            <a:r>
              <a:rPr lang="en-GB" sz="1100" b="1" dirty="0">
                <a:solidFill>
                  <a:schemeClr val="bg1"/>
                </a:solidFill>
              </a:rPr>
              <a:t>      0345 40 89 100</a:t>
            </a:r>
          </a:p>
          <a:p>
            <a:pPr lvl="0">
              <a:lnSpc>
                <a:spcPct val="110000"/>
              </a:lnSpc>
              <a:spcBef>
                <a:spcPct val="20000"/>
              </a:spcBef>
            </a:pPr>
            <a:r>
              <a:rPr lang="en-GB" sz="1100" b="0" dirty="0">
                <a:solidFill>
                  <a:schemeClr val="bg1"/>
                </a:solidFill>
              </a:rPr>
              <a:t>Fax</a:t>
            </a:r>
            <a:r>
              <a:rPr lang="en-GB" sz="1100" b="1" dirty="0">
                <a:solidFill>
                  <a:schemeClr val="bg1"/>
                </a:solidFill>
              </a:rPr>
              <a:t>     0345 40 89 200</a:t>
            </a:r>
          </a:p>
          <a:p>
            <a:pPr lvl="0">
              <a:lnSpc>
                <a:spcPct val="110000"/>
              </a:lnSpc>
              <a:spcBef>
                <a:spcPct val="20000"/>
              </a:spcBef>
            </a:pPr>
            <a:r>
              <a:rPr lang="en-GB" sz="1100" b="0" dirty="0">
                <a:solidFill>
                  <a:schemeClr val="bg1"/>
                </a:solidFill>
              </a:rPr>
              <a:t>Email</a:t>
            </a:r>
            <a:r>
              <a:rPr lang="en-GB" sz="1100" b="1" dirty="0">
                <a:solidFill>
                  <a:schemeClr val="bg1"/>
                </a:solidFill>
              </a:rPr>
              <a:t>  enquiry@ajbell.co.uk </a:t>
            </a:r>
          </a:p>
          <a:p>
            <a:pPr algn="just">
              <a:lnSpc>
                <a:spcPct val="110000"/>
              </a:lnSpc>
              <a:spcBef>
                <a:spcPct val="20000"/>
              </a:spcBef>
            </a:pPr>
            <a:endParaRPr lang="en-GB" sz="1100" b="1" dirty="0">
              <a:solidFill>
                <a:schemeClr val="bg1"/>
              </a:solidFill>
            </a:endParaRPr>
          </a:p>
          <a:p>
            <a:pPr algn="just">
              <a:lnSpc>
                <a:spcPct val="110000"/>
              </a:lnSpc>
              <a:spcBef>
                <a:spcPct val="20000"/>
              </a:spcBef>
            </a:pPr>
            <a:r>
              <a:rPr lang="en-GB" sz="1100" b="1" dirty="0">
                <a:solidFill>
                  <a:schemeClr val="bg1"/>
                </a:solidFill>
              </a:rPr>
              <a:t>4 Exchange Quay, Salford Quays, Manchester M5 3EE</a:t>
            </a:r>
          </a:p>
          <a:p>
            <a:pPr algn="just">
              <a:lnSpc>
                <a:spcPct val="110000"/>
              </a:lnSpc>
              <a:spcBef>
                <a:spcPct val="20000"/>
              </a:spcBef>
            </a:pPr>
            <a:r>
              <a:rPr lang="en-GB" sz="1100" b="1" dirty="0">
                <a:solidFill>
                  <a:schemeClr val="bg1"/>
                </a:solidFill>
              </a:rPr>
              <a:t>49 Southwark Bridge Road, London SE1 9HH</a:t>
            </a:r>
          </a:p>
          <a:p>
            <a:endParaRPr lang="en-GB" sz="1100" b="1" dirty="0">
              <a:solidFill>
                <a:schemeClr val="bg1"/>
              </a:solidFill>
            </a:endParaRPr>
          </a:p>
        </p:txBody>
      </p:sp>
      <p:sp>
        <p:nvSpPr>
          <p:cNvPr id="5" name="TextBox 4">
            <a:extLst>
              <a:ext uri="{FF2B5EF4-FFF2-40B4-BE49-F238E27FC236}">
                <a16:creationId xmlns:a16="http://schemas.microsoft.com/office/drawing/2014/main" id="{2EA91F3A-0E71-4343-8BC3-6C561923952F}"/>
              </a:ext>
            </a:extLst>
          </p:cNvPr>
          <p:cNvSpPr txBox="1"/>
          <p:nvPr userDrawn="1"/>
        </p:nvSpPr>
        <p:spPr>
          <a:xfrm>
            <a:off x="4121239" y="2128234"/>
            <a:ext cx="914400" cy="914400"/>
          </a:xfrm>
          <a:prstGeom prst="rect">
            <a:avLst/>
          </a:prstGeom>
          <a:noFill/>
        </p:spPr>
        <p:txBody>
          <a:bodyPr wrap="square" rtlCol="0">
            <a:spAutoFit/>
          </a:bodyPr>
          <a:lstStyle/>
          <a:p>
            <a:endParaRPr lang="en-GB" dirty="0"/>
          </a:p>
        </p:txBody>
      </p:sp>
      <p:sp>
        <p:nvSpPr>
          <p:cNvPr id="27" name="Title 1">
            <a:extLst>
              <a:ext uri="{FF2B5EF4-FFF2-40B4-BE49-F238E27FC236}">
                <a16:creationId xmlns:a16="http://schemas.microsoft.com/office/drawing/2014/main" id="{979DEED2-9844-4581-A01E-DE619FE56B90}"/>
              </a:ext>
            </a:extLst>
          </p:cNvPr>
          <p:cNvSpPr txBox="1">
            <a:spLocks/>
          </p:cNvSpPr>
          <p:nvPr userDrawn="1"/>
        </p:nvSpPr>
        <p:spPr>
          <a:xfrm>
            <a:off x="609600" y="366882"/>
            <a:ext cx="5842992" cy="505471"/>
          </a:xfrm>
          <a:prstGeom prst="rect">
            <a:avLst/>
          </a:prstGeom>
        </p:spPr>
        <p:txBody>
          <a:bodyPr anchor="ctr" anchorCtr="0">
            <a:noAutofit/>
          </a:bodyPr>
          <a:lstStyle>
            <a:lvl1pPr algn="l" rtl="0" eaLnBrk="0" fontAlgn="base" hangingPunct="0">
              <a:spcBef>
                <a:spcPct val="0"/>
              </a:spcBef>
              <a:spcAft>
                <a:spcPct val="0"/>
              </a:spcAft>
              <a:defRPr sz="2800" kern="1200">
                <a:solidFill>
                  <a:srgbClr val="D50032"/>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endParaRPr lang="en-US" dirty="0"/>
          </a:p>
        </p:txBody>
      </p:sp>
      <p:sp>
        <p:nvSpPr>
          <p:cNvPr id="6" name="TextBox 5">
            <a:extLst>
              <a:ext uri="{FF2B5EF4-FFF2-40B4-BE49-F238E27FC236}">
                <a16:creationId xmlns:a16="http://schemas.microsoft.com/office/drawing/2014/main" id="{03F894D9-D0D3-4248-8915-43D5ACF303C8}"/>
              </a:ext>
            </a:extLst>
          </p:cNvPr>
          <p:cNvSpPr txBox="1"/>
          <p:nvPr userDrawn="1"/>
        </p:nvSpPr>
        <p:spPr>
          <a:xfrm>
            <a:off x="-252536" y="136031"/>
            <a:ext cx="184731" cy="369332"/>
          </a:xfrm>
          <a:prstGeom prst="rect">
            <a:avLst/>
          </a:prstGeom>
          <a:noFill/>
        </p:spPr>
        <p:txBody>
          <a:bodyPr wrap="none" rtlCol="0">
            <a:spAutoFit/>
          </a:bodyPr>
          <a:lstStyle/>
          <a:p>
            <a:endParaRPr lang="en-GB" dirty="0"/>
          </a:p>
        </p:txBody>
      </p:sp>
      <p:sp>
        <p:nvSpPr>
          <p:cNvPr id="29" name="Title 1">
            <a:extLst>
              <a:ext uri="{FF2B5EF4-FFF2-40B4-BE49-F238E27FC236}">
                <a16:creationId xmlns:a16="http://schemas.microsoft.com/office/drawing/2014/main" id="{9AD83C5A-1F92-44A2-AB20-03DA555091D5}"/>
              </a:ext>
            </a:extLst>
          </p:cNvPr>
          <p:cNvSpPr txBox="1">
            <a:spLocks/>
          </p:cNvSpPr>
          <p:nvPr userDrawn="1"/>
        </p:nvSpPr>
        <p:spPr>
          <a:xfrm>
            <a:off x="324000" y="214482"/>
            <a:ext cx="2849488" cy="505471"/>
          </a:xfrm>
          <a:prstGeom prst="rect">
            <a:avLst/>
          </a:prstGeom>
        </p:spPr>
        <p:txBody>
          <a:bodyPr anchor="t" anchorCtr="0">
            <a:noAutofit/>
          </a:bodyPr>
          <a:lstStyle>
            <a:lvl1pPr algn="l" rtl="0" eaLnBrk="0" fontAlgn="base" hangingPunct="0">
              <a:spcBef>
                <a:spcPct val="0"/>
              </a:spcBef>
              <a:spcAft>
                <a:spcPct val="0"/>
              </a:spcAft>
              <a:defRPr sz="2800" kern="1200">
                <a:solidFill>
                  <a:srgbClr val="D50032"/>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sz="2000" b="1" dirty="0">
                <a:solidFill>
                  <a:schemeClr val="bg1"/>
                </a:solidFill>
                <a:latin typeface="Arial" charset="0"/>
                <a:cs typeface="Arial" charset="0"/>
              </a:rPr>
              <a:t>AJ Bell</a:t>
            </a:r>
            <a:endParaRPr lang="en-US" sz="2000" b="1" dirty="0">
              <a:solidFill>
                <a:schemeClr val="bg1"/>
              </a:solidFill>
            </a:endParaRPr>
          </a:p>
        </p:txBody>
      </p:sp>
    </p:spTree>
    <p:extLst>
      <p:ext uri="{BB962C8B-B14F-4D97-AF65-F5344CB8AC3E}">
        <p14:creationId xmlns:p14="http://schemas.microsoft.com/office/powerpoint/2010/main" val="42776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Contents_bullets">
    <p:spTree>
      <p:nvGrpSpPr>
        <p:cNvPr id="1" name=""/>
        <p:cNvGrpSpPr/>
        <p:nvPr/>
      </p:nvGrpSpPr>
      <p:grpSpPr>
        <a:xfrm>
          <a:off x="0" y="0"/>
          <a:ext cx="0" cy="0"/>
          <a:chOff x="0" y="0"/>
          <a:chExt cx="0" cy="0"/>
        </a:xfrm>
      </p:grpSpPr>
      <p:sp>
        <p:nvSpPr>
          <p:cNvPr id="16" name="Title 1"/>
          <p:cNvSpPr>
            <a:spLocks noGrp="1"/>
          </p:cNvSpPr>
          <p:nvPr>
            <p:ph type="title" hasCustomPrompt="1"/>
          </p:nvPr>
        </p:nvSpPr>
        <p:spPr>
          <a:xfrm>
            <a:off x="323528" y="214482"/>
            <a:ext cx="5842992" cy="557490"/>
          </a:xfrm>
          <a:prstGeom prst="rect">
            <a:avLst/>
          </a:prstGeom>
        </p:spPr>
        <p:txBody>
          <a:bodyPr anchor="t" anchorCtr="0">
            <a:noAutofit/>
          </a:bodyPr>
          <a:lstStyle>
            <a:lvl1pPr algn="l">
              <a:defRPr sz="2000" b="1">
                <a:solidFill>
                  <a:srgbClr val="D50032"/>
                </a:solidFill>
                <a:latin typeface="Arial" pitchFamily="34" charset="0"/>
                <a:cs typeface="Arial" pitchFamily="34" charset="0"/>
              </a:defRPr>
            </a:lvl1pPr>
          </a:lstStyle>
          <a:p>
            <a:r>
              <a:rPr lang="en-US" dirty="0"/>
              <a:t>Header</a:t>
            </a:r>
          </a:p>
        </p:txBody>
      </p:sp>
      <p:sp>
        <p:nvSpPr>
          <p:cNvPr id="4" name="Text Placeholder 3">
            <a:extLst>
              <a:ext uri="{FF2B5EF4-FFF2-40B4-BE49-F238E27FC236}">
                <a16:creationId xmlns:a16="http://schemas.microsoft.com/office/drawing/2014/main" id="{0741FEA5-263B-4B20-ADA5-3B4CAF75DDB3}"/>
              </a:ext>
            </a:extLst>
          </p:cNvPr>
          <p:cNvSpPr>
            <a:spLocks noGrp="1"/>
          </p:cNvSpPr>
          <p:nvPr>
            <p:ph type="body" sz="quarter" idx="11"/>
          </p:nvPr>
        </p:nvSpPr>
        <p:spPr>
          <a:xfrm>
            <a:off x="323528" y="915988"/>
            <a:ext cx="8137525" cy="3599978"/>
          </a:xfrm>
          <a:prstGeom prst="rect">
            <a:avLst/>
          </a:prstGeom>
        </p:spPr>
        <p:txBody>
          <a:bodyPr/>
          <a:lstStyle>
            <a:lvl1pPr marL="342900" indent="-342900">
              <a:buClr>
                <a:srgbClr val="D50032"/>
              </a:buClr>
              <a:buFont typeface="Arial" panose="020B0604020202020204" pitchFamily="34" charset="0"/>
              <a:buChar char="•"/>
              <a:defRPr sz="1400">
                <a:solidFill>
                  <a:srgbClr val="373741"/>
                </a:solidFill>
              </a:defRPr>
            </a:lvl1pPr>
            <a:lvl2pPr marL="742950" indent="-285750">
              <a:buClr>
                <a:srgbClr val="D50032"/>
              </a:buClr>
              <a:buFont typeface="Arial" panose="020B0604020202020204" pitchFamily="34" charset="0"/>
              <a:buChar char="•"/>
              <a:defRPr sz="1400">
                <a:solidFill>
                  <a:srgbClr val="373741"/>
                </a:solidFill>
              </a:defRPr>
            </a:lvl2pPr>
            <a:lvl3pPr marL="1143000" indent="-228600">
              <a:buClr>
                <a:srgbClr val="D50032"/>
              </a:buClr>
              <a:buFont typeface="Arial" panose="020B0604020202020204" pitchFamily="34" charset="0"/>
              <a:buChar char="•"/>
              <a:defRPr sz="1400">
                <a:solidFill>
                  <a:srgbClr val="373741"/>
                </a:solidFill>
              </a:defRPr>
            </a:lvl3pPr>
            <a:lvl4pPr marL="1600200" indent="-228600">
              <a:buClr>
                <a:srgbClr val="D50032"/>
              </a:buClr>
              <a:buFont typeface="Arial" panose="020B0604020202020204" pitchFamily="34" charset="0"/>
              <a:buChar char="•"/>
              <a:defRPr sz="1400">
                <a:solidFill>
                  <a:srgbClr val="373741"/>
                </a:solidFill>
              </a:defRPr>
            </a:lvl4pPr>
            <a:lvl5pPr marL="2057400" indent="-228600">
              <a:buClr>
                <a:srgbClr val="D50032"/>
              </a:buClr>
              <a:buFont typeface="Arial" panose="020B0604020202020204" pitchFamily="34" charset="0"/>
              <a:buChar char="•"/>
              <a:defRPr sz="1400">
                <a:solidFill>
                  <a:srgbClr val="373741"/>
                </a:solidFill>
              </a:defRPr>
            </a:lvl5pPr>
          </a:lstStyle>
          <a:p>
            <a:pPr lvl="0"/>
            <a:r>
              <a:rPr lang="en-US" dirty="0"/>
              <a:t>Click to edit Master text styles</a:t>
            </a:r>
          </a:p>
          <a:p>
            <a:pPr marL="342900" marR="0" lvl="0" indent="-342900" algn="l" defTabSz="914400" rtl="0" eaLnBrk="0" fontAlgn="base" latinLnBrk="0" hangingPunct="0">
              <a:lnSpc>
                <a:spcPct val="100000"/>
              </a:lnSpc>
              <a:spcBef>
                <a:spcPct val="20000"/>
              </a:spcBef>
              <a:spcAft>
                <a:spcPct val="0"/>
              </a:spcAft>
              <a:buClr>
                <a:srgbClr val="D50032"/>
              </a:buClr>
              <a:buSzTx/>
              <a:buFont typeface="Arial" panose="020B0604020202020204" pitchFamily="34" charset="0"/>
              <a:buChar char="•"/>
              <a:tabLst/>
              <a:defRPr/>
            </a:pPr>
            <a:r>
              <a:rPr lang="en-US" dirty="0"/>
              <a:t>Click to edit Master text styles</a:t>
            </a:r>
          </a:p>
          <a:p>
            <a:pPr lvl="0"/>
            <a:r>
              <a:rPr lang="en-US" dirty="0"/>
              <a:t>Click to edit Master text styles</a:t>
            </a:r>
          </a:p>
          <a:p>
            <a:pPr marL="342900" marR="0" lvl="0" indent="-342900" algn="l" defTabSz="914400" rtl="0" eaLnBrk="0" fontAlgn="base" latinLnBrk="0" hangingPunct="0">
              <a:lnSpc>
                <a:spcPct val="100000"/>
              </a:lnSpc>
              <a:spcBef>
                <a:spcPct val="20000"/>
              </a:spcBef>
              <a:spcAft>
                <a:spcPct val="0"/>
              </a:spcAft>
              <a:buClr>
                <a:srgbClr val="D50032"/>
              </a:buClr>
              <a:buSzTx/>
              <a:buFont typeface="Arial" panose="020B0604020202020204" pitchFamily="34" charset="0"/>
              <a:buChar char="•"/>
              <a:tabLst/>
              <a:defRPr/>
            </a:pPr>
            <a:r>
              <a:rPr lang="en-US" dirty="0"/>
              <a:t>Click to edit Master text styles</a:t>
            </a:r>
          </a:p>
          <a:p>
            <a:pPr marL="342900" marR="0" lvl="0" indent="-342900" algn="l" defTabSz="914400" rtl="0" eaLnBrk="0" fontAlgn="base" latinLnBrk="0" hangingPunct="0">
              <a:lnSpc>
                <a:spcPct val="100000"/>
              </a:lnSpc>
              <a:spcBef>
                <a:spcPct val="20000"/>
              </a:spcBef>
              <a:spcAft>
                <a:spcPct val="0"/>
              </a:spcAft>
              <a:buClr>
                <a:srgbClr val="D50032"/>
              </a:buClr>
              <a:buSzTx/>
              <a:buFont typeface="Arial" panose="020B0604020202020204" pitchFamily="34" charset="0"/>
              <a:buChar char="•"/>
              <a:tabLst/>
              <a:defRPr/>
            </a:pPr>
            <a:endParaRPr lang="en-US" dirty="0"/>
          </a:p>
          <a:p>
            <a:pPr lvl="0"/>
            <a:endParaRPr lang="en-US" dirty="0"/>
          </a:p>
        </p:txBody>
      </p:sp>
      <p:sp>
        <p:nvSpPr>
          <p:cNvPr id="13" name="bg object 16">
            <a:extLst>
              <a:ext uri="{FF2B5EF4-FFF2-40B4-BE49-F238E27FC236}">
                <a16:creationId xmlns:a16="http://schemas.microsoft.com/office/drawing/2014/main" id="{0384C137-E105-4AC1-8E9A-F4292D926F8B}"/>
              </a:ext>
            </a:extLst>
          </p:cNvPr>
          <p:cNvSpPr/>
          <p:nvPr userDrawn="1"/>
        </p:nvSpPr>
        <p:spPr>
          <a:xfrm>
            <a:off x="5206365" y="4415755"/>
            <a:ext cx="3937635" cy="736600"/>
          </a:xfrm>
          <a:custGeom>
            <a:avLst/>
            <a:gdLst/>
            <a:ahLst/>
            <a:cxnLst/>
            <a:rect l="l" t="t" r="r" b="b"/>
            <a:pathLst>
              <a:path w="3937634" h="736600">
                <a:moveTo>
                  <a:pt x="3937115" y="0"/>
                </a:moveTo>
                <a:lnTo>
                  <a:pt x="3714891" y="56713"/>
                </a:lnTo>
                <a:lnTo>
                  <a:pt x="3300710" y="157331"/>
                </a:lnTo>
                <a:lnTo>
                  <a:pt x="2883849" y="252132"/>
                </a:lnTo>
                <a:lnTo>
                  <a:pt x="2464345" y="341065"/>
                </a:lnTo>
                <a:lnTo>
                  <a:pt x="2042235" y="424079"/>
                </a:lnTo>
                <a:lnTo>
                  <a:pt x="1617554" y="501124"/>
                </a:lnTo>
                <a:lnTo>
                  <a:pt x="1096463" y="586966"/>
                </a:lnTo>
                <a:lnTo>
                  <a:pt x="532854" y="669029"/>
                </a:lnTo>
                <a:lnTo>
                  <a:pt x="0" y="736281"/>
                </a:lnTo>
                <a:lnTo>
                  <a:pt x="3937115" y="736281"/>
                </a:lnTo>
                <a:lnTo>
                  <a:pt x="3937115" y="0"/>
                </a:lnTo>
                <a:close/>
              </a:path>
            </a:pathLst>
          </a:custGeom>
          <a:solidFill>
            <a:srgbClr val="D50032"/>
          </a:solidFill>
        </p:spPr>
        <p:txBody>
          <a:bodyPr wrap="square" lIns="0" tIns="0" rIns="0" bIns="0" rtlCol="0"/>
          <a:lstStyle/>
          <a:p>
            <a:endParaRPr/>
          </a:p>
        </p:txBody>
      </p:sp>
      <p:sp>
        <p:nvSpPr>
          <p:cNvPr id="15" name="TextBox 14">
            <a:extLst>
              <a:ext uri="{FF2B5EF4-FFF2-40B4-BE49-F238E27FC236}">
                <a16:creationId xmlns:a16="http://schemas.microsoft.com/office/drawing/2014/main" id="{BFB665AC-4841-4369-A138-36AD3D4C4486}"/>
              </a:ext>
            </a:extLst>
          </p:cNvPr>
          <p:cNvSpPr txBox="1">
            <a:spLocks noChangeArrowheads="1"/>
          </p:cNvSpPr>
          <p:nvPr userDrawn="1"/>
        </p:nvSpPr>
        <p:spPr bwMode="auto">
          <a:xfrm>
            <a:off x="8460432" y="4795072"/>
            <a:ext cx="46174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fld id="{D4CAEDFB-0E4E-446F-BAD1-7DCAAF5D9090}" type="slidenum">
              <a:rPr lang="en-US" sz="900" smtClean="0">
                <a:solidFill>
                  <a:schemeClr val="bg1"/>
                </a:solidFill>
              </a:rPr>
              <a:pPr algn="r" eaLnBrk="1" hangingPunct="1">
                <a:defRPr/>
              </a:pPr>
              <a:t>‹#›</a:t>
            </a:fld>
            <a:endParaRPr lang="en-US" sz="900" dirty="0">
              <a:solidFill>
                <a:schemeClr val="bg1"/>
              </a:solidFill>
            </a:endParaRPr>
          </a:p>
        </p:txBody>
      </p:sp>
      <p:sp>
        <p:nvSpPr>
          <p:cNvPr id="17" name="Text Placeholder 2">
            <a:extLst>
              <a:ext uri="{FF2B5EF4-FFF2-40B4-BE49-F238E27FC236}">
                <a16:creationId xmlns:a16="http://schemas.microsoft.com/office/drawing/2014/main" id="{4977CD1C-6E5E-4622-A1B4-FE3680856939}"/>
              </a:ext>
            </a:extLst>
          </p:cNvPr>
          <p:cNvSpPr>
            <a:spLocks noGrp="1"/>
          </p:cNvSpPr>
          <p:nvPr>
            <p:ph type="body" sz="quarter" idx="10" hasCustomPrompt="1"/>
          </p:nvPr>
        </p:nvSpPr>
        <p:spPr>
          <a:xfrm>
            <a:off x="323528" y="4794026"/>
            <a:ext cx="2736850" cy="307975"/>
          </a:xfrm>
          <a:prstGeom prst="rect">
            <a:avLst/>
          </a:prstGeom>
        </p:spPr>
        <p:txBody>
          <a:bodyPr anchor="t"/>
          <a:lstStyle>
            <a:lvl1pPr marL="0" indent="0">
              <a:buFontTx/>
              <a:buNone/>
              <a:defRPr sz="900">
                <a:solidFill>
                  <a:srgbClr val="373741"/>
                </a:solidFill>
              </a:defRPr>
            </a:lvl1pPr>
            <a:lvl2pPr marL="457200" indent="0">
              <a:buFontTx/>
              <a:buNone/>
              <a:defRPr sz="1400"/>
            </a:lvl2pPr>
            <a:lvl3pPr marL="914400" indent="0">
              <a:buFontTx/>
              <a:buNone/>
              <a:defRPr sz="1400"/>
            </a:lvl3pPr>
            <a:lvl4pPr marL="1371600" indent="0">
              <a:buFontTx/>
              <a:buNone/>
              <a:defRPr sz="1400"/>
            </a:lvl4pPr>
            <a:lvl5pPr marL="1828800" indent="0">
              <a:buFontTx/>
              <a:buNone/>
              <a:defRPr sz="1400"/>
            </a:lvl5pPr>
          </a:lstStyle>
          <a:p>
            <a:pPr lvl="0"/>
            <a:r>
              <a:rPr lang="en-US" dirty="0"/>
              <a:t>Source</a:t>
            </a:r>
            <a:endParaRPr lang="en-GB" dirty="0"/>
          </a:p>
        </p:txBody>
      </p:sp>
    </p:spTree>
    <p:extLst>
      <p:ext uri="{BB962C8B-B14F-4D97-AF65-F5344CB8AC3E}">
        <p14:creationId xmlns:p14="http://schemas.microsoft.com/office/powerpoint/2010/main" val="17794466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2865461-178E-AEB4-66B0-E71055817BB9}"/>
              </a:ext>
            </a:extLst>
          </p:cNvPr>
          <p:cNvSpPr>
            <a:spLocks noGrp="1"/>
          </p:cNvSpPr>
          <p:nvPr>
            <p:ph type="title" hasCustomPrompt="1"/>
          </p:nvPr>
        </p:nvSpPr>
        <p:spPr>
          <a:xfrm>
            <a:off x="324000" y="214482"/>
            <a:ext cx="5842992" cy="557490"/>
          </a:xfrm>
          <a:prstGeom prst="rect">
            <a:avLst/>
          </a:prstGeom>
        </p:spPr>
        <p:txBody>
          <a:bodyPr anchor="t" anchorCtr="0">
            <a:noAutofit/>
          </a:bodyPr>
          <a:lstStyle>
            <a:lvl1pPr algn="l">
              <a:defRPr sz="2000" b="1">
                <a:solidFill>
                  <a:srgbClr val="D50032"/>
                </a:solidFill>
                <a:latin typeface="Arial" pitchFamily="34" charset="0"/>
                <a:cs typeface="Arial" pitchFamily="34" charset="0"/>
              </a:defRPr>
            </a:lvl1pPr>
          </a:lstStyle>
          <a:p>
            <a:r>
              <a:rPr lang="en-US" dirty="0"/>
              <a:t>Header</a:t>
            </a:r>
          </a:p>
        </p:txBody>
      </p:sp>
      <p:sp>
        <p:nvSpPr>
          <p:cNvPr id="4" name="Text Placeholder 6">
            <a:extLst>
              <a:ext uri="{FF2B5EF4-FFF2-40B4-BE49-F238E27FC236}">
                <a16:creationId xmlns:a16="http://schemas.microsoft.com/office/drawing/2014/main" id="{4B97375A-BBA6-6965-1F05-D4AEB892695B}"/>
              </a:ext>
            </a:extLst>
          </p:cNvPr>
          <p:cNvSpPr>
            <a:spLocks noGrp="1"/>
          </p:cNvSpPr>
          <p:nvPr>
            <p:ph type="body" sz="quarter" idx="12"/>
          </p:nvPr>
        </p:nvSpPr>
        <p:spPr>
          <a:xfrm>
            <a:off x="324000" y="915988"/>
            <a:ext cx="5834063" cy="431626"/>
          </a:xfrm>
          <a:prstGeom prst="rect">
            <a:avLst/>
          </a:prstGeom>
        </p:spPr>
        <p:txBody>
          <a:bodyPr/>
          <a:lstStyle>
            <a:lvl1pPr marL="0" indent="0">
              <a:buFontTx/>
              <a:buNone/>
              <a:defRPr sz="1800">
                <a:solidFill>
                  <a:srgbClr val="373741"/>
                </a:solidFill>
              </a:defRPr>
            </a:lvl1pPr>
            <a:lvl2pPr marL="457200" indent="0">
              <a:buFontTx/>
              <a:buNone/>
              <a:defRPr sz="2000">
                <a:solidFill>
                  <a:srgbClr val="373741"/>
                </a:solidFill>
              </a:defRPr>
            </a:lvl2pPr>
            <a:lvl3pPr marL="914400" indent="0">
              <a:buFontTx/>
              <a:buNone/>
              <a:defRPr sz="2000">
                <a:solidFill>
                  <a:srgbClr val="373741"/>
                </a:solidFill>
              </a:defRPr>
            </a:lvl3pPr>
            <a:lvl4pPr marL="1371600" indent="0">
              <a:buFontTx/>
              <a:buNone/>
              <a:defRPr sz="2000">
                <a:solidFill>
                  <a:srgbClr val="373741"/>
                </a:solidFill>
              </a:defRPr>
            </a:lvl4pPr>
            <a:lvl5pPr marL="1828800" indent="0">
              <a:buFontTx/>
              <a:buNone/>
              <a:defRPr sz="2000">
                <a:solidFill>
                  <a:srgbClr val="373741"/>
                </a:solidFill>
              </a:defRPr>
            </a:lvl5pPr>
          </a:lstStyle>
          <a:p>
            <a:pPr lvl="0"/>
            <a:r>
              <a:rPr lang="en-US" dirty="0"/>
              <a:t>Click to edit Master text styles</a:t>
            </a:r>
          </a:p>
        </p:txBody>
      </p:sp>
      <p:sp>
        <p:nvSpPr>
          <p:cNvPr id="5" name="Rectangle: Rounded Corners 4">
            <a:extLst>
              <a:ext uri="{FF2B5EF4-FFF2-40B4-BE49-F238E27FC236}">
                <a16:creationId xmlns:a16="http://schemas.microsoft.com/office/drawing/2014/main" id="{E6B31C99-5E36-F986-91BC-6726F29AF9E8}"/>
              </a:ext>
            </a:extLst>
          </p:cNvPr>
          <p:cNvSpPr/>
          <p:nvPr userDrawn="1"/>
        </p:nvSpPr>
        <p:spPr>
          <a:xfrm>
            <a:off x="324000" y="1437188"/>
            <a:ext cx="7427168" cy="3078778"/>
          </a:xfrm>
          <a:prstGeom prst="roundRect">
            <a:avLst>
              <a:gd name="adj" fmla="val 4422"/>
            </a:avLst>
          </a:prstGeom>
          <a:solidFill>
            <a:srgbClr val="F2F2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bg object 16">
            <a:extLst>
              <a:ext uri="{FF2B5EF4-FFF2-40B4-BE49-F238E27FC236}">
                <a16:creationId xmlns:a16="http://schemas.microsoft.com/office/drawing/2014/main" id="{140CB069-C882-BEC2-56DA-BB97EDE62F23}"/>
              </a:ext>
            </a:extLst>
          </p:cNvPr>
          <p:cNvSpPr/>
          <p:nvPr userDrawn="1"/>
        </p:nvSpPr>
        <p:spPr>
          <a:xfrm>
            <a:off x="5206365" y="4415755"/>
            <a:ext cx="3937635" cy="736600"/>
          </a:xfrm>
          <a:custGeom>
            <a:avLst/>
            <a:gdLst/>
            <a:ahLst/>
            <a:cxnLst/>
            <a:rect l="l" t="t" r="r" b="b"/>
            <a:pathLst>
              <a:path w="3937634" h="736600">
                <a:moveTo>
                  <a:pt x="3937115" y="0"/>
                </a:moveTo>
                <a:lnTo>
                  <a:pt x="3714891" y="56713"/>
                </a:lnTo>
                <a:lnTo>
                  <a:pt x="3300710" y="157331"/>
                </a:lnTo>
                <a:lnTo>
                  <a:pt x="2883849" y="252132"/>
                </a:lnTo>
                <a:lnTo>
                  <a:pt x="2464345" y="341065"/>
                </a:lnTo>
                <a:lnTo>
                  <a:pt x="2042235" y="424079"/>
                </a:lnTo>
                <a:lnTo>
                  <a:pt x="1617554" y="501124"/>
                </a:lnTo>
                <a:lnTo>
                  <a:pt x="1096463" y="586966"/>
                </a:lnTo>
                <a:lnTo>
                  <a:pt x="532854" y="669029"/>
                </a:lnTo>
                <a:lnTo>
                  <a:pt x="0" y="736281"/>
                </a:lnTo>
                <a:lnTo>
                  <a:pt x="3937115" y="736281"/>
                </a:lnTo>
                <a:lnTo>
                  <a:pt x="3937115" y="0"/>
                </a:lnTo>
                <a:close/>
              </a:path>
            </a:pathLst>
          </a:custGeom>
          <a:solidFill>
            <a:srgbClr val="D50032"/>
          </a:solidFill>
        </p:spPr>
        <p:txBody>
          <a:bodyPr wrap="square" lIns="0" tIns="0" rIns="0" bIns="0" rtlCol="0"/>
          <a:lstStyle/>
          <a:p>
            <a:endParaRPr/>
          </a:p>
        </p:txBody>
      </p:sp>
      <p:sp>
        <p:nvSpPr>
          <p:cNvPr id="7" name="TextBox 6">
            <a:extLst>
              <a:ext uri="{FF2B5EF4-FFF2-40B4-BE49-F238E27FC236}">
                <a16:creationId xmlns:a16="http://schemas.microsoft.com/office/drawing/2014/main" id="{F4092741-9370-25FC-13AA-8277D269458F}"/>
              </a:ext>
            </a:extLst>
          </p:cNvPr>
          <p:cNvSpPr txBox="1">
            <a:spLocks noChangeArrowheads="1"/>
          </p:cNvSpPr>
          <p:nvPr userDrawn="1"/>
        </p:nvSpPr>
        <p:spPr bwMode="auto">
          <a:xfrm>
            <a:off x="8460432" y="4795072"/>
            <a:ext cx="46174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fld id="{D4CAEDFB-0E4E-446F-BAD1-7DCAAF5D9090}" type="slidenum">
              <a:rPr lang="en-US" sz="900" smtClean="0">
                <a:solidFill>
                  <a:schemeClr val="bg1"/>
                </a:solidFill>
              </a:rPr>
              <a:pPr algn="r" eaLnBrk="1" hangingPunct="1">
                <a:defRPr/>
              </a:pPr>
              <a:t>‹#›</a:t>
            </a:fld>
            <a:endParaRPr lang="en-US" sz="900" dirty="0">
              <a:solidFill>
                <a:schemeClr val="bg1"/>
              </a:solidFill>
            </a:endParaRPr>
          </a:p>
        </p:txBody>
      </p:sp>
      <p:sp>
        <p:nvSpPr>
          <p:cNvPr id="9" name="Picture Placeholder 8">
            <a:extLst>
              <a:ext uri="{FF2B5EF4-FFF2-40B4-BE49-F238E27FC236}">
                <a16:creationId xmlns:a16="http://schemas.microsoft.com/office/drawing/2014/main" id="{40FD66FB-28C9-B430-0EAE-873536D4A269}"/>
              </a:ext>
            </a:extLst>
          </p:cNvPr>
          <p:cNvSpPr>
            <a:spLocks noGrp="1"/>
          </p:cNvSpPr>
          <p:nvPr>
            <p:ph type="pic" sz="quarter" idx="13"/>
          </p:nvPr>
        </p:nvSpPr>
        <p:spPr>
          <a:xfrm>
            <a:off x="545518" y="1635646"/>
            <a:ext cx="6984131" cy="2664892"/>
          </a:xfrm>
          <a:prstGeom prst="rect">
            <a:avLst/>
          </a:prstGeom>
        </p:spPr>
        <p:txBody>
          <a:bodyPr/>
          <a:lstStyle>
            <a:lvl1pPr>
              <a:defRPr sz="1800"/>
            </a:lvl1pPr>
          </a:lstStyle>
          <a:p>
            <a:endParaRPr lang="en-GB" dirty="0"/>
          </a:p>
        </p:txBody>
      </p:sp>
      <p:sp>
        <p:nvSpPr>
          <p:cNvPr id="2" name="Text Placeholder 2">
            <a:extLst>
              <a:ext uri="{FF2B5EF4-FFF2-40B4-BE49-F238E27FC236}">
                <a16:creationId xmlns:a16="http://schemas.microsoft.com/office/drawing/2014/main" id="{0EE7FCF7-0DE5-F338-DCD4-508A8DF331D6}"/>
              </a:ext>
            </a:extLst>
          </p:cNvPr>
          <p:cNvSpPr>
            <a:spLocks noGrp="1"/>
          </p:cNvSpPr>
          <p:nvPr>
            <p:ph type="body" sz="quarter" idx="10" hasCustomPrompt="1"/>
          </p:nvPr>
        </p:nvSpPr>
        <p:spPr>
          <a:xfrm>
            <a:off x="324000" y="4794026"/>
            <a:ext cx="2736850" cy="307975"/>
          </a:xfrm>
          <a:prstGeom prst="rect">
            <a:avLst/>
          </a:prstGeom>
        </p:spPr>
        <p:txBody>
          <a:bodyPr anchor="t"/>
          <a:lstStyle>
            <a:lvl1pPr marL="0" indent="0">
              <a:buFontTx/>
              <a:buNone/>
              <a:defRPr sz="900">
                <a:solidFill>
                  <a:srgbClr val="373741"/>
                </a:solidFill>
              </a:defRPr>
            </a:lvl1pPr>
            <a:lvl2pPr marL="457200" indent="0">
              <a:buFontTx/>
              <a:buNone/>
              <a:defRPr sz="1400"/>
            </a:lvl2pPr>
            <a:lvl3pPr marL="914400" indent="0">
              <a:buFontTx/>
              <a:buNone/>
              <a:defRPr sz="1400"/>
            </a:lvl3pPr>
            <a:lvl4pPr marL="1371600" indent="0">
              <a:buFontTx/>
              <a:buNone/>
              <a:defRPr sz="1400"/>
            </a:lvl4pPr>
            <a:lvl5pPr marL="1828800" indent="0">
              <a:buFontTx/>
              <a:buNone/>
              <a:defRPr sz="1400"/>
            </a:lvl5pPr>
          </a:lstStyle>
          <a:p>
            <a:pPr lvl="0"/>
            <a:r>
              <a:rPr lang="en-US" dirty="0"/>
              <a:t>Source</a:t>
            </a:r>
            <a:endParaRPr lang="en-GB" dirty="0"/>
          </a:p>
        </p:txBody>
      </p:sp>
    </p:spTree>
    <p:extLst>
      <p:ext uri="{BB962C8B-B14F-4D97-AF65-F5344CB8AC3E}">
        <p14:creationId xmlns:p14="http://schemas.microsoft.com/office/powerpoint/2010/main" val="267063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E6B31C99-5E36-F986-91BC-6726F29AF9E8}"/>
              </a:ext>
            </a:extLst>
          </p:cNvPr>
          <p:cNvSpPr/>
          <p:nvPr userDrawn="1"/>
        </p:nvSpPr>
        <p:spPr>
          <a:xfrm>
            <a:off x="324000" y="339502"/>
            <a:ext cx="7704384" cy="4176464"/>
          </a:xfrm>
          <a:prstGeom prst="roundRect">
            <a:avLst>
              <a:gd name="adj" fmla="val 4422"/>
            </a:avLst>
          </a:prstGeom>
          <a:solidFill>
            <a:srgbClr val="F2F2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bg object 16">
            <a:extLst>
              <a:ext uri="{FF2B5EF4-FFF2-40B4-BE49-F238E27FC236}">
                <a16:creationId xmlns:a16="http://schemas.microsoft.com/office/drawing/2014/main" id="{140CB069-C882-BEC2-56DA-BB97EDE62F23}"/>
              </a:ext>
            </a:extLst>
          </p:cNvPr>
          <p:cNvSpPr/>
          <p:nvPr userDrawn="1"/>
        </p:nvSpPr>
        <p:spPr>
          <a:xfrm>
            <a:off x="5206365" y="4415755"/>
            <a:ext cx="3937635" cy="736600"/>
          </a:xfrm>
          <a:custGeom>
            <a:avLst/>
            <a:gdLst/>
            <a:ahLst/>
            <a:cxnLst/>
            <a:rect l="l" t="t" r="r" b="b"/>
            <a:pathLst>
              <a:path w="3937634" h="736600">
                <a:moveTo>
                  <a:pt x="3937115" y="0"/>
                </a:moveTo>
                <a:lnTo>
                  <a:pt x="3714891" y="56713"/>
                </a:lnTo>
                <a:lnTo>
                  <a:pt x="3300710" y="157331"/>
                </a:lnTo>
                <a:lnTo>
                  <a:pt x="2883849" y="252132"/>
                </a:lnTo>
                <a:lnTo>
                  <a:pt x="2464345" y="341065"/>
                </a:lnTo>
                <a:lnTo>
                  <a:pt x="2042235" y="424079"/>
                </a:lnTo>
                <a:lnTo>
                  <a:pt x="1617554" y="501124"/>
                </a:lnTo>
                <a:lnTo>
                  <a:pt x="1096463" y="586966"/>
                </a:lnTo>
                <a:lnTo>
                  <a:pt x="532854" y="669029"/>
                </a:lnTo>
                <a:lnTo>
                  <a:pt x="0" y="736281"/>
                </a:lnTo>
                <a:lnTo>
                  <a:pt x="3937115" y="736281"/>
                </a:lnTo>
                <a:lnTo>
                  <a:pt x="3937115" y="0"/>
                </a:lnTo>
                <a:close/>
              </a:path>
            </a:pathLst>
          </a:custGeom>
          <a:solidFill>
            <a:srgbClr val="D50032"/>
          </a:solidFill>
        </p:spPr>
        <p:txBody>
          <a:bodyPr wrap="square" lIns="0" tIns="0" rIns="0" bIns="0" rtlCol="0"/>
          <a:lstStyle/>
          <a:p>
            <a:endParaRPr/>
          </a:p>
        </p:txBody>
      </p:sp>
      <p:sp>
        <p:nvSpPr>
          <p:cNvPr id="7" name="TextBox 6">
            <a:extLst>
              <a:ext uri="{FF2B5EF4-FFF2-40B4-BE49-F238E27FC236}">
                <a16:creationId xmlns:a16="http://schemas.microsoft.com/office/drawing/2014/main" id="{F4092741-9370-25FC-13AA-8277D269458F}"/>
              </a:ext>
            </a:extLst>
          </p:cNvPr>
          <p:cNvSpPr txBox="1">
            <a:spLocks noChangeArrowheads="1"/>
          </p:cNvSpPr>
          <p:nvPr userDrawn="1"/>
        </p:nvSpPr>
        <p:spPr bwMode="auto">
          <a:xfrm>
            <a:off x="8460432" y="4795072"/>
            <a:ext cx="46174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fld id="{D4CAEDFB-0E4E-446F-BAD1-7DCAAF5D9090}" type="slidenum">
              <a:rPr lang="en-US" sz="900" smtClean="0">
                <a:solidFill>
                  <a:schemeClr val="bg1"/>
                </a:solidFill>
              </a:rPr>
              <a:pPr algn="r" eaLnBrk="1" hangingPunct="1">
                <a:defRPr/>
              </a:pPr>
              <a:t>‹#›</a:t>
            </a:fld>
            <a:endParaRPr lang="en-US" sz="900" dirty="0">
              <a:solidFill>
                <a:schemeClr val="bg1"/>
              </a:solidFill>
            </a:endParaRPr>
          </a:p>
        </p:txBody>
      </p:sp>
    </p:spTree>
    <p:extLst>
      <p:ext uri="{BB962C8B-B14F-4D97-AF65-F5344CB8AC3E}">
        <p14:creationId xmlns:p14="http://schemas.microsoft.com/office/powerpoint/2010/main" val="3059598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A8F92F7-74E8-1678-A612-498A2FEACA54}"/>
              </a:ext>
            </a:extLst>
          </p:cNvPr>
          <p:cNvSpPr>
            <a:spLocks noGrp="1"/>
          </p:cNvSpPr>
          <p:nvPr>
            <p:ph type="title" hasCustomPrompt="1"/>
          </p:nvPr>
        </p:nvSpPr>
        <p:spPr>
          <a:xfrm>
            <a:off x="324000" y="214482"/>
            <a:ext cx="5842992" cy="557490"/>
          </a:xfrm>
          <a:prstGeom prst="rect">
            <a:avLst/>
          </a:prstGeom>
        </p:spPr>
        <p:txBody>
          <a:bodyPr anchor="t" anchorCtr="0">
            <a:noAutofit/>
          </a:bodyPr>
          <a:lstStyle>
            <a:lvl1pPr algn="l">
              <a:defRPr sz="2000" b="1">
                <a:solidFill>
                  <a:srgbClr val="D50032"/>
                </a:solidFill>
                <a:latin typeface="Arial" pitchFamily="34" charset="0"/>
                <a:cs typeface="Arial" pitchFamily="34" charset="0"/>
              </a:defRPr>
            </a:lvl1pPr>
          </a:lstStyle>
          <a:p>
            <a:r>
              <a:rPr lang="en-US" dirty="0"/>
              <a:t>Header</a:t>
            </a:r>
          </a:p>
        </p:txBody>
      </p:sp>
      <p:sp>
        <p:nvSpPr>
          <p:cNvPr id="6" name="Text Placeholder 3">
            <a:extLst>
              <a:ext uri="{FF2B5EF4-FFF2-40B4-BE49-F238E27FC236}">
                <a16:creationId xmlns:a16="http://schemas.microsoft.com/office/drawing/2014/main" id="{27B279CD-99C5-6795-5949-5B1886F3A739}"/>
              </a:ext>
            </a:extLst>
          </p:cNvPr>
          <p:cNvSpPr>
            <a:spLocks noGrp="1"/>
          </p:cNvSpPr>
          <p:nvPr>
            <p:ph type="body" sz="quarter" idx="11"/>
          </p:nvPr>
        </p:nvSpPr>
        <p:spPr>
          <a:xfrm>
            <a:off x="324000" y="915988"/>
            <a:ext cx="3817243" cy="3816002"/>
          </a:xfrm>
          <a:prstGeom prst="rect">
            <a:avLst/>
          </a:prstGeom>
        </p:spPr>
        <p:txBody>
          <a:bodyPr/>
          <a:lstStyle>
            <a:lvl1pPr marL="342900" indent="-342900">
              <a:buClr>
                <a:srgbClr val="D50032"/>
              </a:buClr>
              <a:buFont typeface="Arial" panose="020B0604020202020204" pitchFamily="34" charset="0"/>
              <a:buChar char="•"/>
              <a:defRPr sz="1400">
                <a:solidFill>
                  <a:srgbClr val="373741"/>
                </a:solidFill>
              </a:defRPr>
            </a:lvl1pPr>
            <a:lvl2pPr marL="742950" indent="-285750">
              <a:buClr>
                <a:srgbClr val="D50032"/>
              </a:buClr>
              <a:buFont typeface="Arial" panose="020B0604020202020204" pitchFamily="34" charset="0"/>
              <a:buChar char="•"/>
              <a:defRPr sz="1400">
                <a:solidFill>
                  <a:srgbClr val="373741"/>
                </a:solidFill>
              </a:defRPr>
            </a:lvl2pPr>
            <a:lvl3pPr marL="1143000" indent="-228600">
              <a:buClr>
                <a:srgbClr val="D50032"/>
              </a:buClr>
              <a:buFont typeface="Arial" panose="020B0604020202020204" pitchFamily="34" charset="0"/>
              <a:buChar char="•"/>
              <a:defRPr sz="1400">
                <a:solidFill>
                  <a:srgbClr val="373741"/>
                </a:solidFill>
              </a:defRPr>
            </a:lvl3pPr>
            <a:lvl4pPr marL="1600200" indent="-228600">
              <a:buClr>
                <a:srgbClr val="D50032"/>
              </a:buClr>
              <a:buFont typeface="Arial" panose="020B0604020202020204" pitchFamily="34" charset="0"/>
              <a:buChar char="•"/>
              <a:defRPr sz="1400">
                <a:solidFill>
                  <a:srgbClr val="373741"/>
                </a:solidFill>
              </a:defRPr>
            </a:lvl4pPr>
            <a:lvl5pPr marL="2057400" indent="-228600">
              <a:buClr>
                <a:srgbClr val="D50032"/>
              </a:buClr>
              <a:buFont typeface="Arial" panose="020B0604020202020204" pitchFamily="34" charset="0"/>
              <a:buChar char="•"/>
              <a:defRPr sz="1400">
                <a:solidFill>
                  <a:srgbClr val="373741"/>
                </a:solidFill>
              </a:defRPr>
            </a:lvl5pPr>
          </a:lstStyle>
          <a:p>
            <a:pPr lvl="0"/>
            <a:r>
              <a:rPr lang="en-US" dirty="0"/>
              <a:t>Click to edit Master text styles</a:t>
            </a:r>
          </a:p>
          <a:p>
            <a:pPr marL="342900" marR="0" lvl="0" indent="-342900" algn="l" defTabSz="914400" rtl="0" eaLnBrk="0" fontAlgn="base" latinLnBrk="0" hangingPunct="0">
              <a:lnSpc>
                <a:spcPct val="100000"/>
              </a:lnSpc>
              <a:spcBef>
                <a:spcPct val="20000"/>
              </a:spcBef>
              <a:spcAft>
                <a:spcPct val="0"/>
              </a:spcAft>
              <a:buClr>
                <a:srgbClr val="D50032"/>
              </a:buClr>
              <a:buSzTx/>
              <a:buFont typeface="Arial" panose="020B0604020202020204" pitchFamily="34" charset="0"/>
              <a:buChar char="•"/>
              <a:tabLst/>
              <a:defRPr/>
            </a:pPr>
            <a:r>
              <a:rPr lang="en-US" dirty="0"/>
              <a:t>Click to edit Master text styles</a:t>
            </a:r>
          </a:p>
          <a:p>
            <a:pPr lvl="0"/>
            <a:r>
              <a:rPr lang="en-US" dirty="0"/>
              <a:t>Click to edit Master text styles</a:t>
            </a:r>
          </a:p>
          <a:p>
            <a:pPr marL="342900" marR="0" lvl="0" indent="-342900" algn="l" defTabSz="914400" rtl="0" eaLnBrk="0" fontAlgn="base" latinLnBrk="0" hangingPunct="0">
              <a:lnSpc>
                <a:spcPct val="100000"/>
              </a:lnSpc>
              <a:spcBef>
                <a:spcPct val="20000"/>
              </a:spcBef>
              <a:spcAft>
                <a:spcPct val="0"/>
              </a:spcAft>
              <a:buClr>
                <a:srgbClr val="D50032"/>
              </a:buClr>
              <a:buSzTx/>
              <a:buFont typeface="Arial" panose="020B0604020202020204" pitchFamily="34" charset="0"/>
              <a:buChar char="•"/>
              <a:tabLst/>
              <a:defRPr/>
            </a:pPr>
            <a:r>
              <a:rPr lang="en-US" dirty="0"/>
              <a:t>Click to edit Master text styles</a:t>
            </a:r>
          </a:p>
          <a:p>
            <a:pPr marL="342900" marR="0" lvl="0" indent="-342900" algn="l" defTabSz="914400" rtl="0" eaLnBrk="0" fontAlgn="base" latinLnBrk="0" hangingPunct="0">
              <a:lnSpc>
                <a:spcPct val="100000"/>
              </a:lnSpc>
              <a:spcBef>
                <a:spcPct val="20000"/>
              </a:spcBef>
              <a:spcAft>
                <a:spcPct val="0"/>
              </a:spcAft>
              <a:buClr>
                <a:srgbClr val="D50032"/>
              </a:buClr>
              <a:buSzTx/>
              <a:buFont typeface="Arial" panose="020B0604020202020204" pitchFamily="34" charset="0"/>
              <a:buChar char="•"/>
              <a:tabLst/>
              <a:defRPr/>
            </a:pPr>
            <a:endParaRPr lang="en-US" dirty="0"/>
          </a:p>
          <a:p>
            <a:pPr lvl="0"/>
            <a:endParaRPr lang="en-US" dirty="0"/>
          </a:p>
        </p:txBody>
      </p:sp>
      <p:sp>
        <p:nvSpPr>
          <p:cNvPr id="7" name="bg object 16">
            <a:extLst>
              <a:ext uri="{FF2B5EF4-FFF2-40B4-BE49-F238E27FC236}">
                <a16:creationId xmlns:a16="http://schemas.microsoft.com/office/drawing/2014/main" id="{E8FA2E02-4E7B-134D-01EF-8478024F55FC}"/>
              </a:ext>
            </a:extLst>
          </p:cNvPr>
          <p:cNvSpPr/>
          <p:nvPr userDrawn="1"/>
        </p:nvSpPr>
        <p:spPr>
          <a:xfrm>
            <a:off x="5206365" y="4415755"/>
            <a:ext cx="3937635" cy="736600"/>
          </a:xfrm>
          <a:custGeom>
            <a:avLst/>
            <a:gdLst/>
            <a:ahLst/>
            <a:cxnLst/>
            <a:rect l="l" t="t" r="r" b="b"/>
            <a:pathLst>
              <a:path w="3937634" h="736600">
                <a:moveTo>
                  <a:pt x="3937115" y="0"/>
                </a:moveTo>
                <a:lnTo>
                  <a:pt x="3714891" y="56713"/>
                </a:lnTo>
                <a:lnTo>
                  <a:pt x="3300710" y="157331"/>
                </a:lnTo>
                <a:lnTo>
                  <a:pt x="2883849" y="252132"/>
                </a:lnTo>
                <a:lnTo>
                  <a:pt x="2464345" y="341065"/>
                </a:lnTo>
                <a:lnTo>
                  <a:pt x="2042235" y="424079"/>
                </a:lnTo>
                <a:lnTo>
                  <a:pt x="1617554" y="501124"/>
                </a:lnTo>
                <a:lnTo>
                  <a:pt x="1096463" y="586966"/>
                </a:lnTo>
                <a:lnTo>
                  <a:pt x="532854" y="669029"/>
                </a:lnTo>
                <a:lnTo>
                  <a:pt x="0" y="736281"/>
                </a:lnTo>
                <a:lnTo>
                  <a:pt x="3937115" y="736281"/>
                </a:lnTo>
                <a:lnTo>
                  <a:pt x="3937115" y="0"/>
                </a:lnTo>
                <a:close/>
              </a:path>
            </a:pathLst>
          </a:custGeom>
          <a:solidFill>
            <a:srgbClr val="D50032"/>
          </a:solidFill>
        </p:spPr>
        <p:txBody>
          <a:bodyPr wrap="square" lIns="0" tIns="0" rIns="0" bIns="0" rtlCol="0"/>
          <a:lstStyle/>
          <a:p>
            <a:endParaRPr/>
          </a:p>
        </p:txBody>
      </p:sp>
      <p:sp>
        <p:nvSpPr>
          <p:cNvPr id="8" name="TextBox 7">
            <a:extLst>
              <a:ext uri="{FF2B5EF4-FFF2-40B4-BE49-F238E27FC236}">
                <a16:creationId xmlns:a16="http://schemas.microsoft.com/office/drawing/2014/main" id="{62AD2FBD-B45B-BD42-DDB7-3EE80609A9B1}"/>
              </a:ext>
            </a:extLst>
          </p:cNvPr>
          <p:cNvSpPr txBox="1">
            <a:spLocks noChangeArrowheads="1"/>
          </p:cNvSpPr>
          <p:nvPr userDrawn="1"/>
        </p:nvSpPr>
        <p:spPr bwMode="auto">
          <a:xfrm>
            <a:off x="8460432" y="4795072"/>
            <a:ext cx="46174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fld id="{D4CAEDFB-0E4E-446F-BAD1-7DCAAF5D9090}" type="slidenum">
              <a:rPr lang="en-US" sz="900" smtClean="0">
                <a:solidFill>
                  <a:schemeClr val="bg1"/>
                </a:solidFill>
              </a:rPr>
              <a:pPr algn="r" eaLnBrk="1" hangingPunct="1">
                <a:defRPr/>
              </a:pPr>
              <a:t>‹#›</a:t>
            </a:fld>
            <a:endParaRPr lang="en-US" sz="900" dirty="0">
              <a:solidFill>
                <a:schemeClr val="bg1"/>
              </a:solidFill>
            </a:endParaRPr>
          </a:p>
        </p:txBody>
      </p:sp>
      <p:sp>
        <p:nvSpPr>
          <p:cNvPr id="10" name="Text Placeholder 3">
            <a:extLst>
              <a:ext uri="{FF2B5EF4-FFF2-40B4-BE49-F238E27FC236}">
                <a16:creationId xmlns:a16="http://schemas.microsoft.com/office/drawing/2014/main" id="{88E9991B-B8BE-FC9A-36A6-ABD4E2D5DCED}"/>
              </a:ext>
            </a:extLst>
          </p:cNvPr>
          <p:cNvSpPr>
            <a:spLocks noGrp="1"/>
          </p:cNvSpPr>
          <p:nvPr>
            <p:ph type="body" sz="quarter" idx="12"/>
          </p:nvPr>
        </p:nvSpPr>
        <p:spPr>
          <a:xfrm>
            <a:off x="4716016" y="915988"/>
            <a:ext cx="3817243" cy="3816002"/>
          </a:xfrm>
          <a:prstGeom prst="rect">
            <a:avLst/>
          </a:prstGeom>
        </p:spPr>
        <p:txBody>
          <a:bodyPr/>
          <a:lstStyle>
            <a:lvl1pPr marL="342900" indent="-342900">
              <a:buClr>
                <a:srgbClr val="D50032"/>
              </a:buClr>
              <a:buFont typeface="Arial" panose="020B0604020202020204" pitchFamily="34" charset="0"/>
              <a:buChar char="•"/>
              <a:defRPr sz="1400">
                <a:solidFill>
                  <a:srgbClr val="373741"/>
                </a:solidFill>
              </a:defRPr>
            </a:lvl1pPr>
            <a:lvl2pPr marL="742950" indent="-285750">
              <a:buClr>
                <a:srgbClr val="D50032"/>
              </a:buClr>
              <a:buFont typeface="Arial" panose="020B0604020202020204" pitchFamily="34" charset="0"/>
              <a:buChar char="•"/>
              <a:defRPr sz="1400">
                <a:solidFill>
                  <a:srgbClr val="373741"/>
                </a:solidFill>
              </a:defRPr>
            </a:lvl2pPr>
            <a:lvl3pPr marL="1143000" indent="-228600">
              <a:buClr>
                <a:srgbClr val="D50032"/>
              </a:buClr>
              <a:buFont typeface="Arial" panose="020B0604020202020204" pitchFamily="34" charset="0"/>
              <a:buChar char="•"/>
              <a:defRPr sz="1400">
                <a:solidFill>
                  <a:srgbClr val="373741"/>
                </a:solidFill>
              </a:defRPr>
            </a:lvl3pPr>
            <a:lvl4pPr marL="1600200" indent="-228600">
              <a:buClr>
                <a:srgbClr val="D50032"/>
              </a:buClr>
              <a:buFont typeface="Arial" panose="020B0604020202020204" pitchFamily="34" charset="0"/>
              <a:buChar char="•"/>
              <a:defRPr sz="1400">
                <a:solidFill>
                  <a:srgbClr val="373741"/>
                </a:solidFill>
              </a:defRPr>
            </a:lvl4pPr>
            <a:lvl5pPr marL="2057400" indent="-228600">
              <a:buClr>
                <a:srgbClr val="D50032"/>
              </a:buClr>
              <a:buFont typeface="Arial" panose="020B0604020202020204" pitchFamily="34" charset="0"/>
              <a:buChar char="•"/>
              <a:defRPr sz="1400">
                <a:solidFill>
                  <a:srgbClr val="373741"/>
                </a:solidFill>
              </a:defRPr>
            </a:lvl5pPr>
          </a:lstStyle>
          <a:p>
            <a:pPr lvl="0"/>
            <a:r>
              <a:rPr lang="en-US" dirty="0"/>
              <a:t>Click to edit Master text styles</a:t>
            </a:r>
          </a:p>
          <a:p>
            <a:pPr marL="342900" marR="0" lvl="0" indent="-342900" algn="l" defTabSz="914400" rtl="0" eaLnBrk="0" fontAlgn="base" latinLnBrk="0" hangingPunct="0">
              <a:lnSpc>
                <a:spcPct val="100000"/>
              </a:lnSpc>
              <a:spcBef>
                <a:spcPct val="20000"/>
              </a:spcBef>
              <a:spcAft>
                <a:spcPct val="0"/>
              </a:spcAft>
              <a:buClr>
                <a:srgbClr val="D50032"/>
              </a:buClr>
              <a:buSzTx/>
              <a:buFont typeface="Arial" panose="020B0604020202020204" pitchFamily="34" charset="0"/>
              <a:buChar char="•"/>
              <a:tabLst/>
              <a:defRPr/>
            </a:pPr>
            <a:r>
              <a:rPr lang="en-US" dirty="0"/>
              <a:t>Click to edit Master text styles</a:t>
            </a:r>
          </a:p>
          <a:p>
            <a:pPr lvl="0"/>
            <a:r>
              <a:rPr lang="en-US" dirty="0"/>
              <a:t>Click to edit Master text styles</a:t>
            </a:r>
          </a:p>
          <a:p>
            <a:pPr marL="342900" marR="0" lvl="0" indent="-342900" algn="l" defTabSz="914400" rtl="0" eaLnBrk="0" fontAlgn="base" latinLnBrk="0" hangingPunct="0">
              <a:lnSpc>
                <a:spcPct val="100000"/>
              </a:lnSpc>
              <a:spcBef>
                <a:spcPct val="20000"/>
              </a:spcBef>
              <a:spcAft>
                <a:spcPct val="0"/>
              </a:spcAft>
              <a:buClr>
                <a:srgbClr val="D50032"/>
              </a:buClr>
              <a:buSzTx/>
              <a:buFont typeface="Arial" panose="020B0604020202020204" pitchFamily="34" charset="0"/>
              <a:buChar char="•"/>
              <a:tabLst/>
              <a:defRPr/>
            </a:pPr>
            <a:r>
              <a:rPr lang="en-US" dirty="0"/>
              <a:t>Click to edit Master text styles</a:t>
            </a:r>
          </a:p>
          <a:p>
            <a:pPr marL="342900" marR="0" lvl="0" indent="-342900" algn="l" defTabSz="914400" rtl="0" eaLnBrk="0" fontAlgn="base" latinLnBrk="0" hangingPunct="0">
              <a:lnSpc>
                <a:spcPct val="100000"/>
              </a:lnSpc>
              <a:spcBef>
                <a:spcPct val="20000"/>
              </a:spcBef>
              <a:spcAft>
                <a:spcPct val="0"/>
              </a:spcAft>
              <a:buClr>
                <a:srgbClr val="D50032"/>
              </a:buClr>
              <a:buSzTx/>
              <a:buFont typeface="Arial" panose="020B0604020202020204" pitchFamily="34" charset="0"/>
              <a:buChar char="•"/>
              <a:tabLst/>
              <a:defRPr/>
            </a:pPr>
            <a:endParaRPr lang="en-US" dirty="0"/>
          </a:p>
          <a:p>
            <a:pPr lvl="0"/>
            <a:endParaRPr lang="en-US" dirty="0"/>
          </a:p>
        </p:txBody>
      </p:sp>
    </p:spTree>
    <p:extLst>
      <p:ext uri="{BB962C8B-B14F-4D97-AF65-F5344CB8AC3E}">
        <p14:creationId xmlns:p14="http://schemas.microsoft.com/office/powerpoint/2010/main" val="2126414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Contents_bullets">
    <p:spTree>
      <p:nvGrpSpPr>
        <p:cNvPr id="1" name=""/>
        <p:cNvGrpSpPr/>
        <p:nvPr/>
      </p:nvGrpSpPr>
      <p:grpSpPr>
        <a:xfrm>
          <a:off x="0" y="0"/>
          <a:ext cx="0" cy="0"/>
          <a:chOff x="0" y="0"/>
          <a:chExt cx="0" cy="0"/>
        </a:xfrm>
      </p:grpSpPr>
      <p:sp>
        <p:nvSpPr>
          <p:cNvPr id="16" name="Title 1"/>
          <p:cNvSpPr>
            <a:spLocks noGrp="1"/>
          </p:cNvSpPr>
          <p:nvPr>
            <p:ph type="title" hasCustomPrompt="1"/>
          </p:nvPr>
        </p:nvSpPr>
        <p:spPr>
          <a:xfrm>
            <a:off x="324000" y="214482"/>
            <a:ext cx="5842992" cy="557490"/>
          </a:xfrm>
          <a:prstGeom prst="rect">
            <a:avLst/>
          </a:prstGeom>
        </p:spPr>
        <p:txBody>
          <a:bodyPr anchor="t" anchorCtr="0">
            <a:noAutofit/>
          </a:bodyPr>
          <a:lstStyle>
            <a:lvl1pPr algn="l">
              <a:defRPr sz="2000" b="1">
                <a:solidFill>
                  <a:srgbClr val="D50032"/>
                </a:solidFill>
                <a:latin typeface="Arial" pitchFamily="34" charset="0"/>
                <a:cs typeface="Arial" pitchFamily="34" charset="0"/>
              </a:defRPr>
            </a:lvl1pPr>
          </a:lstStyle>
          <a:p>
            <a:r>
              <a:rPr lang="en-US" dirty="0"/>
              <a:t>Header</a:t>
            </a:r>
          </a:p>
        </p:txBody>
      </p:sp>
      <p:sp>
        <p:nvSpPr>
          <p:cNvPr id="4" name="Text Placeholder 3">
            <a:extLst>
              <a:ext uri="{FF2B5EF4-FFF2-40B4-BE49-F238E27FC236}">
                <a16:creationId xmlns:a16="http://schemas.microsoft.com/office/drawing/2014/main" id="{0741FEA5-263B-4B20-ADA5-3B4CAF75DDB3}"/>
              </a:ext>
            </a:extLst>
          </p:cNvPr>
          <p:cNvSpPr>
            <a:spLocks noGrp="1"/>
          </p:cNvSpPr>
          <p:nvPr>
            <p:ph type="body" sz="quarter" idx="11"/>
          </p:nvPr>
        </p:nvSpPr>
        <p:spPr>
          <a:xfrm>
            <a:off x="324000" y="1491631"/>
            <a:ext cx="7201619" cy="1224136"/>
          </a:xfrm>
          <a:prstGeom prst="rect">
            <a:avLst/>
          </a:prstGeom>
        </p:spPr>
        <p:txBody>
          <a:bodyPr/>
          <a:lstStyle>
            <a:lvl1pPr marL="342900" indent="-342900">
              <a:buClr>
                <a:srgbClr val="D50032"/>
              </a:buClr>
              <a:buFont typeface="Arial" panose="020B0604020202020204" pitchFamily="34" charset="0"/>
              <a:buChar char="•"/>
              <a:defRPr sz="1400">
                <a:solidFill>
                  <a:srgbClr val="373741"/>
                </a:solidFill>
              </a:defRPr>
            </a:lvl1pPr>
            <a:lvl2pPr marL="742950" indent="-285750">
              <a:buClr>
                <a:srgbClr val="D50032"/>
              </a:buClr>
              <a:buFont typeface="Arial" panose="020B0604020202020204" pitchFamily="34" charset="0"/>
              <a:buChar char="•"/>
              <a:defRPr sz="1400">
                <a:solidFill>
                  <a:srgbClr val="373741"/>
                </a:solidFill>
              </a:defRPr>
            </a:lvl2pPr>
            <a:lvl3pPr marL="1143000" indent="-228600">
              <a:buClr>
                <a:srgbClr val="D50032"/>
              </a:buClr>
              <a:buFont typeface="Arial" panose="020B0604020202020204" pitchFamily="34" charset="0"/>
              <a:buChar char="•"/>
              <a:defRPr sz="1400">
                <a:solidFill>
                  <a:srgbClr val="373741"/>
                </a:solidFill>
              </a:defRPr>
            </a:lvl3pPr>
            <a:lvl4pPr marL="1600200" indent="-228600">
              <a:buClr>
                <a:srgbClr val="D50032"/>
              </a:buClr>
              <a:buFont typeface="Arial" panose="020B0604020202020204" pitchFamily="34" charset="0"/>
              <a:buChar char="•"/>
              <a:defRPr sz="1400">
                <a:solidFill>
                  <a:srgbClr val="373741"/>
                </a:solidFill>
              </a:defRPr>
            </a:lvl4pPr>
            <a:lvl5pPr marL="2057400" indent="-228600">
              <a:buClr>
                <a:srgbClr val="D50032"/>
              </a:buClr>
              <a:buFont typeface="Arial" panose="020B0604020202020204" pitchFamily="34" charset="0"/>
              <a:buChar char="•"/>
              <a:defRPr sz="1400">
                <a:solidFill>
                  <a:srgbClr val="373741"/>
                </a:solidFill>
              </a:defRPr>
            </a:lvl5pPr>
          </a:lstStyle>
          <a:p>
            <a:pPr lvl="0"/>
            <a:r>
              <a:rPr lang="en-US" dirty="0"/>
              <a:t>Click to edit Master text styles</a:t>
            </a:r>
          </a:p>
          <a:p>
            <a:pPr marL="342900" marR="0" lvl="0" indent="-342900" algn="l" defTabSz="914400" rtl="0" eaLnBrk="0" fontAlgn="base" latinLnBrk="0" hangingPunct="0">
              <a:lnSpc>
                <a:spcPct val="100000"/>
              </a:lnSpc>
              <a:spcBef>
                <a:spcPct val="20000"/>
              </a:spcBef>
              <a:spcAft>
                <a:spcPct val="0"/>
              </a:spcAft>
              <a:buClr>
                <a:srgbClr val="D50032"/>
              </a:buClr>
              <a:buSzTx/>
              <a:buFont typeface="Arial" panose="020B0604020202020204" pitchFamily="34" charset="0"/>
              <a:buChar char="•"/>
              <a:tabLst/>
              <a:defRPr/>
            </a:pPr>
            <a:r>
              <a:rPr lang="en-US" dirty="0"/>
              <a:t>Click to edit Master text styles</a:t>
            </a:r>
          </a:p>
          <a:p>
            <a:pPr lvl="0"/>
            <a:r>
              <a:rPr lang="en-US" dirty="0"/>
              <a:t>Click to edit Master text styles</a:t>
            </a:r>
          </a:p>
          <a:p>
            <a:pPr marL="342900" marR="0" lvl="0" indent="-342900" algn="l" defTabSz="914400" rtl="0" eaLnBrk="0" fontAlgn="base" latinLnBrk="0" hangingPunct="0">
              <a:lnSpc>
                <a:spcPct val="100000"/>
              </a:lnSpc>
              <a:spcBef>
                <a:spcPct val="20000"/>
              </a:spcBef>
              <a:spcAft>
                <a:spcPct val="0"/>
              </a:spcAft>
              <a:buClr>
                <a:srgbClr val="D50032"/>
              </a:buClr>
              <a:buSzTx/>
              <a:buFont typeface="Arial" panose="020B0604020202020204" pitchFamily="34" charset="0"/>
              <a:buChar char="•"/>
              <a:tabLst/>
              <a:defRPr/>
            </a:pPr>
            <a:r>
              <a:rPr lang="en-US" dirty="0"/>
              <a:t>Click to edit Master text styles</a:t>
            </a:r>
          </a:p>
          <a:p>
            <a:pPr marL="342900" marR="0" lvl="0" indent="-342900" algn="l" defTabSz="914400" rtl="0" eaLnBrk="0" fontAlgn="base" latinLnBrk="0" hangingPunct="0">
              <a:lnSpc>
                <a:spcPct val="100000"/>
              </a:lnSpc>
              <a:spcBef>
                <a:spcPct val="20000"/>
              </a:spcBef>
              <a:spcAft>
                <a:spcPct val="0"/>
              </a:spcAft>
              <a:buClr>
                <a:srgbClr val="D50032"/>
              </a:buClr>
              <a:buSzTx/>
              <a:buFont typeface="Arial" panose="020B0604020202020204" pitchFamily="34" charset="0"/>
              <a:buChar char="•"/>
              <a:tabLst/>
              <a:defRPr/>
            </a:pPr>
            <a:endParaRPr lang="en-US" dirty="0"/>
          </a:p>
          <a:p>
            <a:pPr lvl="0"/>
            <a:endParaRPr lang="en-US" dirty="0"/>
          </a:p>
        </p:txBody>
      </p:sp>
      <p:sp>
        <p:nvSpPr>
          <p:cNvPr id="7" name="Text Placeholder 6">
            <a:extLst>
              <a:ext uri="{FF2B5EF4-FFF2-40B4-BE49-F238E27FC236}">
                <a16:creationId xmlns:a16="http://schemas.microsoft.com/office/drawing/2014/main" id="{68930FFB-3C96-4E3B-8AB8-80CC2E735A35}"/>
              </a:ext>
            </a:extLst>
          </p:cNvPr>
          <p:cNvSpPr>
            <a:spLocks noGrp="1"/>
          </p:cNvSpPr>
          <p:nvPr>
            <p:ph type="body" sz="quarter" idx="12"/>
          </p:nvPr>
        </p:nvSpPr>
        <p:spPr>
          <a:xfrm>
            <a:off x="324000" y="915988"/>
            <a:ext cx="5834063" cy="431626"/>
          </a:xfrm>
          <a:prstGeom prst="rect">
            <a:avLst/>
          </a:prstGeom>
        </p:spPr>
        <p:txBody>
          <a:bodyPr/>
          <a:lstStyle>
            <a:lvl1pPr marL="0" indent="0">
              <a:buFontTx/>
              <a:buNone/>
              <a:defRPr sz="1800">
                <a:solidFill>
                  <a:srgbClr val="373741"/>
                </a:solidFill>
              </a:defRPr>
            </a:lvl1pPr>
            <a:lvl2pPr marL="457200" indent="0">
              <a:buFontTx/>
              <a:buNone/>
              <a:defRPr sz="2000">
                <a:solidFill>
                  <a:srgbClr val="373741"/>
                </a:solidFill>
              </a:defRPr>
            </a:lvl2pPr>
            <a:lvl3pPr marL="914400" indent="0">
              <a:buFontTx/>
              <a:buNone/>
              <a:defRPr sz="2000">
                <a:solidFill>
                  <a:srgbClr val="373741"/>
                </a:solidFill>
              </a:defRPr>
            </a:lvl3pPr>
            <a:lvl4pPr marL="1371600" indent="0">
              <a:buFontTx/>
              <a:buNone/>
              <a:defRPr sz="2000">
                <a:solidFill>
                  <a:srgbClr val="373741"/>
                </a:solidFill>
              </a:defRPr>
            </a:lvl4pPr>
            <a:lvl5pPr marL="1828800" indent="0">
              <a:buFontTx/>
              <a:buNone/>
              <a:defRPr sz="2000">
                <a:solidFill>
                  <a:srgbClr val="373741"/>
                </a:solidFill>
              </a:defRPr>
            </a:lvl5pPr>
          </a:lstStyle>
          <a:p>
            <a:pPr lvl="0"/>
            <a:r>
              <a:rPr lang="en-US" dirty="0"/>
              <a:t>Click to edit Master text styles</a:t>
            </a:r>
          </a:p>
        </p:txBody>
      </p:sp>
      <p:sp>
        <p:nvSpPr>
          <p:cNvPr id="13" name="bg object 16">
            <a:extLst>
              <a:ext uri="{FF2B5EF4-FFF2-40B4-BE49-F238E27FC236}">
                <a16:creationId xmlns:a16="http://schemas.microsoft.com/office/drawing/2014/main" id="{0384C137-E105-4AC1-8E9A-F4292D926F8B}"/>
              </a:ext>
            </a:extLst>
          </p:cNvPr>
          <p:cNvSpPr/>
          <p:nvPr userDrawn="1"/>
        </p:nvSpPr>
        <p:spPr>
          <a:xfrm>
            <a:off x="5206365" y="4415755"/>
            <a:ext cx="3937635" cy="736600"/>
          </a:xfrm>
          <a:custGeom>
            <a:avLst/>
            <a:gdLst/>
            <a:ahLst/>
            <a:cxnLst/>
            <a:rect l="l" t="t" r="r" b="b"/>
            <a:pathLst>
              <a:path w="3937634" h="736600">
                <a:moveTo>
                  <a:pt x="3937115" y="0"/>
                </a:moveTo>
                <a:lnTo>
                  <a:pt x="3714891" y="56713"/>
                </a:lnTo>
                <a:lnTo>
                  <a:pt x="3300710" y="157331"/>
                </a:lnTo>
                <a:lnTo>
                  <a:pt x="2883849" y="252132"/>
                </a:lnTo>
                <a:lnTo>
                  <a:pt x="2464345" y="341065"/>
                </a:lnTo>
                <a:lnTo>
                  <a:pt x="2042235" y="424079"/>
                </a:lnTo>
                <a:lnTo>
                  <a:pt x="1617554" y="501124"/>
                </a:lnTo>
                <a:lnTo>
                  <a:pt x="1096463" y="586966"/>
                </a:lnTo>
                <a:lnTo>
                  <a:pt x="532854" y="669029"/>
                </a:lnTo>
                <a:lnTo>
                  <a:pt x="0" y="736281"/>
                </a:lnTo>
                <a:lnTo>
                  <a:pt x="3937115" y="736281"/>
                </a:lnTo>
                <a:lnTo>
                  <a:pt x="3937115" y="0"/>
                </a:lnTo>
                <a:close/>
              </a:path>
            </a:pathLst>
          </a:custGeom>
          <a:solidFill>
            <a:srgbClr val="D50032"/>
          </a:solidFill>
        </p:spPr>
        <p:txBody>
          <a:bodyPr wrap="square" lIns="0" tIns="0" rIns="0" bIns="0" rtlCol="0"/>
          <a:lstStyle/>
          <a:p>
            <a:endParaRPr/>
          </a:p>
        </p:txBody>
      </p:sp>
      <p:sp>
        <p:nvSpPr>
          <p:cNvPr id="15" name="TextBox 14">
            <a:extLst>
              <a:ext uri="{FF2B5EF4-FFF2-40B4-BE49-F238E27FC236}">
                <a16:creationId xmlns:a16="http://schemas.microsoft.com/office/drawing/2014/main" id="{BFB665AC-4841-4369-A138-36AD3D4C4486}"/>
              </a:ext>
            </a:extLst>
          </p:cNvPr>
          <p:cNvSpPr txBox="1">
            <a:spLocks noChangeArrowheads="1"/>
          </p:cNvSpPr>
          <p:nvPr userDrawn="1"/>
        </p:nvSpPr>
        <p:spPr bwMode="auto">
          <a:xfrm>
            <a:off x="8460432" y="4795072"/>
            <a:ext cx="46174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fld id="{D4CAEDFB-0E4E-446F-BAD1-7DCAAF5D9090}" type="slidenum">
              <a:rPr lang="en-US" sz="900" smtClean="0">
                <a:solidFill>
                  <a:schemeClr val="bg1"/>
                </a:solidFill>
              </a:rPr>
              <a:pPr algn="r" eaLnBrk="1" hangingPunct="1">
                <a:defRPr/>
              </a:pPr>
              <a:t>‹#›</a:t>
            </a:fld>
            <a:endParaRPr lang="en-US" sz="900" dirty="0">
              <a:solidFill>
                <a:schemeClr val="bg1"/>
              </a:solidFill>
            </a:endParaRPr>
          </a:p>
        </p:txBody>
      </p:sp>
      <p:sp>
        <p:nvSpPr>
          <p:cNvPr id="17" name="Text Placeholder 2">
            <a:extLst>
              <a:ext uri="{FF2B5EF4-FFF2-40B4-BE49-F238E27FC236}">
                <a16:creationId xmlns:a16="http://schemas.microsoft.com/office/drawing/2014/main" id="{4977CD1C-6E5E-4622-A1B4-FE3680856939}"/>
              </a:ext>
            </a:extLst>
          </p:cNvPr>
          <p:cNvSpPr>
            <a:spLocks noGrp="1"/>
          </p:cNvSpPr>
          <p:nvPr>
            <p:ph type="body" sz="quarter" idx="10" hasCustomPrompt="1"/>
          </p:nvPr>
        </p:nvSpPr>
        <p:spPr>
          <a:xfrm>
            <a:off x="324000" y="4794026"/>
            <a:ext cx="2736850" cy="307975"/>
          </a:xfrm>
          <a:prstGeom prst="rect">
            <a:avLst/>
          </a:prstGeom>
        </p:spPr>
        <p:txBody>
          <a:bodyPr anchor="t"/>
          <a:lstStyle>
            <a:lvl1pPr marL="0" indent="0">
              <a:buFontTx/>
              <a:buNone/>
              <a:defRPr sz="900">
                <a:solidFill>
                  <a:srgbClr val="373741"/>
                </a:solidFill>
              </a:defRPr>
            </a:lvl1pPr>
            <a:lvl2pPr marL="457200" indent="0">
              <a:buFontTx/>
              <a:buNone/>
              <a:defRPr sz="1400"/>
            </a:lvl2pPr>
            <a:lvl3pPr marL="914400" indent="0">
              <a:buFontTx/>
              <a:buNone/>
              <a:defRPr sz="1400"/>
            </a:lvl3pPr>
            <a:lvl4pPr marL="1371600" indent="0">
              <a:buFontTx/>
              <a:buNone/>
              <a:defRPr sz="1400"/>
            </a:lvl4pPr>
            <a:lvl5pPr marL="1828800" indent="0">
              <a:buFontTx/>
              <a:buNone/>
              <a:defRPr sz="1400"/>
            </a:lvl5pPr>
          </a:lstStyle>
          <a:p>
            <a:pPr lvl="0"/>
            <a:r>
              <a:rPr lang="en-US" dirty="0"/>
              <a:t>Source</a:t>
            </a:r>
            <a:endParaRPr lang="en-GB" dirty="0"/>
          </a:p>
        </p:txBody>
      </p:sp>
      <p:sp>
        <p:nvSpPr>
          <p:cNvPr id="2" name="Text Placeholder 3">
            <a:extLst>
              <a:ext uri="{FF2B5EF4-FFF2-40B4-BE49-F238E27FC236}">
                <a16:creationId xmlns:a16="http://schemas.microsoft.com/office/drawing/2014/main" id="{D05C3EAD-D7C0-012D-506D-A08E81DEAA17}"/>
              </a:ext>
            </a:extLst>
          </p:cNvPr>
          <p:cNvSpPr>
            <a:spLocks noGrp="1"/>
          </p:cNvSpPr>
          <p:nvPr>
            <p:ph type="body" sz="quarter" idx="13"/>
          </p:nvPr>
        </p:nvSpPr>
        <p:spPr>
          <a:xfrm>
            <a:off x="324000" y="3454914"/>
            <a:ext cx="7201619" cy="1224136"/>
          </a:xfrm>
          <a:prstGeom prst="rect">
            <a:avLst/>
          </a:prstGeom>
        </p:spPr>
        <p:txBody>
          <a:bodyPr/>
          <a:lstStyle>
            <a:lvl1pPr marL="342900" indent="-342900">
              <a:buClr>
                <a:srgbClr val="D50032"/>
              </a:buClr>
              <a:buFont typeface="Arial" panose="020B0604020202020204" pitchFamily="34" charset="0"/>
              <a:buChar char="•"/>
              <a:defRPr sz="1400">
                <a:solidFill>
                  <a:srgbClr val="373741"/>
                </a:solidFill>
              </a:defRPr>
            </a:lvl1pPr>
            <a:lvl2pPr marL="742950" indent="-285750">
              <a:buClr>
                <a:srgbClr val="D50032"/>
              </a:buClr>
              <a:buFont typeface="Arial" panose="020B0604020202020204" pitchFamily="34" charset="0"/>
              <a:buChar char="•"/>
              <a:defRPr sz="1400">
                <a:solidFill>
                  <a:srgbClr val="373741"/>
                </a:solidFill>
              </a:defRPr>
            </a:lvl2pPr>
            <a:lvl3pPr marL="1143000" indent="-228600">
              <a:buClr>
                <a:srgbClr val="D50032"/>
              </a:buClr>
              <a:buFont typeface="Arial" panose="020B0604020202020204" pitchFamily="34" charset="0"/>
              <a:buChar char="•"/>
              <a:defRPr sz="1400">
                <a:solidFill>
                  <a:srgbClr val="373741"/>
                </a:solidFill>
              </a:defRPr>
            </a:lvl3pPr>
            <a:lvl4pPr marL="1600200" indent="-228600">
              <a:buClr>
                <a:srgbClr val="D50032"/>
              </a:buClr>
              <a:buFont typeface="Arial" panose="020B0604020202020204" pitchFamily="34" charset="0"/>
              <a:buChar char="•"/>
              <a:defRPr sz="1400">
                <a:solidFill>
                  <a:srgbClr val="373741"/>
                </a:solidFill>
              </a:defRPr>
            </a:lvl4pPr>
            <a:lvl5pPr marL="2057400" indent="-228600">
              <a:buClr>
                <a:srgbClr val="D50032"/>
              </a:buClr>
              <a:buFont typeface="Arial" panose="020B0604020202020204" pitchFamily="34" charset="0"/>
              <a:buChar char="•"/>
              <a:defRPr sz="1400">
                <a:solidFill>
                  <a:srgbClr val="373741"/>
                </a:solidFill>
              </a:defRPr>
            </a:lvl5pPr>
          </a:lstStyle>
          <a:p>
            <a:pPr lvl="0"/>
            <a:r>
              <a:rPr lang="en-US" dirty="0"/>
              <a:t>Click to edit Master text styles</a:t>
            </a:r>
          </a:p>
          <a:p>
            <a:pPr marL="342900" marR="0" lvl="0" indent="-342900" algn="l" defTabSz="914400" rtl="0" eaLnBrk="0" fontAlgn="base" latinLnBrk="0" hangingPunct="0">
              <a:lnSpc>
                <a:spcPct val="100000"/>
              </a:lnSpc>
              <a:spcBef>
                <a:spcPct val="20000"/>
              </a:spcBef>
              <a:spcAft>
                <a:spcPct val="0"/>
              </a:spcAft>
              <a:buClr>
                <a:srgbClr val="D50032"/>
              </a:buClr>
              <a:buSzTx/>
              <a:buFont typeface="Arial" panose="020B0604020202020204" pitchFamily="34" charset="0"/>
              <a:buChar char="•"/>
              <a:tabLst/>
              <a:defRPr/>
            </a:pPr>
            <a:r>
              <a:rPr lang="en-US" dirty="0"/>
              <a:t>Click to edit Master text styles</a:t>
            </a:r>
          </a:p>
          <a:p>
            <a:pPr lvl="0"/>
            <a:r>
              <a:rPr lang="en-US" dirty="0"/>
              <a:t>Click to edit Master text styles</a:t>
            </a:r>
          </a:p>
          <a:p>
            <a:pPr marL="342900" marR="0" lvl="0" indent="-342900" algn="l" defTabSz="914400" rtl="0" eaLnBrk="0" fontAlgn="base" latinLnBrk="0" hangingPunct="0">
              <a:lnSpc>
                <a:spcPct val="100000"/>
              </a:lnSpc>
              <a:spcBef>
                <a:spcPct val="20000"/>
              </a:spcBef>
              <a:spcAft>
                <a:spcPct val="0"/>
              </a:spcAft>
              <a:buClr>
                <a:srgbClr val="D50032"/>
              </a:buClr>
              <a:buSzTx/>
              <a:buFont typeface="Arial" panose="020B0604020202020204" pitchFamily="34" charset="0"/>
              <a:buChar char="•"/>
              <a:tabLst/>
              <a:defRPr/>
            </a:pPr>
            <a:r>
              <a:rPr lang="en-US" dirty="0"/>
              <a:t>Click to edit Master text styles</a:t>
            </a:r>
          </a:p>
          <a:p>
            <a:pPr marL="342900" marR="0" lvl="0" indent="-342900" algn="l" defTabSz="914400" rtl="0" eaLnBrk="0" fontAlgn="base" latinLnBrk="0" hangingPunct="0">
              <a:lnSpc>
                <a:spcPct val="100000"/>
              </a:lnSpc>
              <a:spcBef>
                <a:spcPct val="20000"/>
              </a:spcBef>
              <a:spcAft>
                <a:spcPct val="0"/>
              </a:spcAft>
              <a:buClr>
                <a:srgbClr val="D50032"/>
              </a:buClr>
              <a:buSzTx/>
              <a:buFont typeface="Arial" panose="020B0604020202020204" pitchFamily="34" charset="0"/>
              <a:buChar char="•"/>
              <a:tabLst/>
              <a:defRPr/>
            </a:pPr>
            <a:endParaRPr lang="en-US" dirty="0"/>
          </a:p>
          <a:p>
            <a:pPr lvl="0"/>
            <a:endParaRPr lang="en-US" dirty="0"/>
          </a:p>
        </p:txBody>
      </p:sp>
      <p:sp>
        <p:nvSpPr>
          <p:cNvPr id="3" name="Text Placeholder 6">
            <a:extLst>
              <a:ext uri="{FF2B5EF4-FFF2-40B4-BE49-F238E27FC236}">
                <a16:creationId xmlns:a16="http://schemas.microsoft.com/office/drawing/2014/main" id="{491384DD-493B-3B03-74B9-9162D9E0CA7A}"/>
              </a:ext>
            </a:extLst>
          </p:cNvPr>
          <p:cNvSpPr>
            <a:spLocks noGrp="1"/>
          </p:cNvSpPr>
          <p:nvPr>
            <p:ph type="body" sz="quarter" idx="14"/>
          </p:nvPr>
        </p:nvSpPr>
        <p:spPr>
          <a:xfrm>
            <a:off x="324000" y="2879271"/>
            <a:ext cx="5834063" cy="431626"/>
          </a:xfrm>
          <a:prstGeom prst="rect">
            <a:avLst/>
          </a:prstGeom>
        </p:spPr>
        <p:txBody>
          <a:bodyPr/>
          <a:lstStyle>
            <a:lvl1pPr marL="0" indent="0">
              <a:buFontTx/>
              <a:buNone/>
              <a:defRPr sz="1800">
                <a:solidFill>
                  <a:srgbClr val="373741"/>
                </a:solidFill>
              </a:defRPr>
            </a:lvl1pPr>
            <a:lvl2pPr marL="457200" indent="0">
              <a:buFontTx/>
              <a:buNone/>
              <a:defRPr sz="2000">
                <a:solidFill>
                  <a:srgbClr val="373741"/>
                </a:solidFill>
              </a:defRPr>
            </a:lvl2pPr>
            <a:lvl3pPr marL="914400" indent="0">
              <a:buFontTx/>
              <a:buNone/>
              <a:defRPr sz="2000">
                <a:solidFill>
                  <a:srgbClr val="373741"/>
                </a:solidFill>
              </a:defRPr>
            </a:lvl3pPr>
            <a:lvl4pPr marL="1371600" indent="0">
              <a:buFontTx/>
              <a:buNone/>
              <a:defRPr sz="2000">
                <a:solidFill>
                  <a:srgbClr val="373741"/>
                </a:solidFill>
              </a:defRPr>
            </a:lvl4pPr>
            <a:lvl5pPr marL="1828800" indent="0">
              <a:buFontTx/>
              <a:buNone/>
              <a:defRPr sz="2000">
                <a:solidFill>
                  <a:srgbClr val="373741"/>
                </a:solidFill>
              </a:defRPr>
            </a:lvl5pPr>
          </a:lstStyle>
          <a:p>
            <a:pPr lvl="0"/>
            <a:r>
              <a:rPr lang="en-US" dirty="0"/>
              <a:t>Click to edit Master text styles</a:t>
            </a:r>
          </a:p>
        </p:txBody>
      </p:sp>
    </p:spTree>
    <p:extLst>
      <p:ext uri="{BB962C8B-B14F-4D97-AF65-F5344CB8AC3E}">
        <p14:creationId xmlns:p14="http://schemas.microsoft.com/office/powerpoint/2010/main" val="2343363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Contents_paragraphs">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7A8D4B3-EFD6-4C3F-826F-E4E173FF0826}"/>
              </a:ext>
            </a:extLst>
          </p:cNvPr>
          <p:cNvSpPr>
            <a:spLocks noGrp="1"/>
          </p:cNvSpPr>
          <p:nvPr>
            <p:ph type="title" hasCustomPrompt="1"/>
          </p:nvPr>
        </p:nvSpPr>
        <p:spPr>
          <a:xfrm>
            <a:off x="324000" y="214482"/>
            <a:ext cx="5842992" cy="505471"/>
          </a:xfrm>
          <a:prstGeom prst="rect">
            <a:avLst/>
          </a:prstGeom>
        </p:spPr>
        <p:txBody>
          <a:bodyPr anchor="t" anchorCtr="0">
            <a:noAutofit/>
          </a:bodyPr>
          <a:lstStyle>
            <a:lvl1pPr algn="l">
              <a:defRPr sz="2000" b="1">
                <a:solidFill>
                  <a:srgbClr val="D50032"/>
                </a:solidFill>
                <a:latin typeface="Arial" pitchFamily="34" charset="0"/>
                <a:cs typeface="Arial" pitchFamily="34" charset="0"/>
              </a:defRPr>
            </a:lvl1pPr>
          </a:lstStyle>
          <a:p>
            <a:r>
              <a:rPr lang="en-US" dirty="0"/>
              <a:t>Header</a:t>
            </a:r>
          </a:p>
        </p:txBody>
      </p:sp>
      <p:sp>
        <p:nvSpPr>
          <p:cNvPr id="6" name="Text Placeholder 3">
            <a:extLst>
              <a:ext uri="{FF2B5EF4-FFF2-40B4-BE49-F238E27FC236}">
                <a16:creationId xmlns:a16="http://schemas.microsoft.com/office/drawing/2014/main" id="{729F14FD-28C1-4435-95BF-0DCAFF705227}"/>
              </a:ext>
            </a:extLst>
          </p:cNvPr>
          <p:cNvSpPr>
            <a:spLocks noGrp="1"/>
          </p:cNvSpPr>
          <p:nvPr>
            <p:ph type="body" sz="quarter" idx="11"/>
          </p:nvPr>
        </p:nvSpPr>
        <p:spPr>
          <a:xfrm>
            <a:off x="324000" y="1491630"/>
            <a:ext cx="8137525" cy="1728193"/>
          </a:xfrm>
          <a:prstGeom prst="rect">
            <a:avLst/>
          </a:prstGeom>
        </p:spPr>
        <p:txBody>
          <a:bodyPr/>
          <a:lstStyle>
            <a:lvl1pPr marL="0" indent="0">
              <a:buClr>
                <a:srgbClr val="D50032"/>
              </a:buClr>
              <a:buFontTx/>
              <a:buNone/>
              <a:defRPr sz="1400">
                <a:solidFill>
                  <a:srgbClr val="373741"/>
                </a:solidFill>
              </a:defRPr>
            </a:lvl1pPr>
            <a:lvl2pPr marL="742950" indent="-285750">
              <a:buClr>
                <a:srgbClr val="D50032"/>
              </a:buClr>
              <a:buFont typeface="Arial" panose="020B0604020202020204" pitchFamily="34" charset="0"/>
              <a:buChar char="•"/>
              <a:defRPr sz="1400">
                <a:solidFill>
                  <a:srgbClr val="373741"/>
                </a:solidFill>
              </a:defRPr>
            </a:lvl2pPr>
            <a:lvl3pPr marL="1143000" indent="-228600">
              <a:buClr>
                <a:srgbClr val="D50032"/>
              </a:buClr>
              <a:buFont typeface="Arial" panose="020B0604020202020204" pitchFamily="34" charset="0"/>
              <a:buChar char="•"/>
              <a:defRPr sz="1400">
                <a:solidFill>
                  <a:srgbClr val="373741"/>
                </a:solidFill>
              </a:defRPr>
            </a:lvl3pPr>
            <a:lvl4pPr marL="1600200" indent="-228600">
              <a:buClr>
                <a:srgbClr val="D50032"/>
              </a:buClr>
              <a:buFont typeface="Arial" panose="020B0604020202020204" pitchFamily="34" charset="0"/>
              <a:buChar char="•"/>
              <a:defRPr sz="1400">
                <a:solidFill>
                  <a:srgbClr val="373741"/>
                </a:solidFill>
              </a:defRPr>
            </a:lvl4pPr>
            <a:lvl5pPr marL="2057400" indent="-228600">
              <a:buClr>
                <a:srgbClr val="D50032"/>
              </a:buClr>
              <a:buFont typeface="Arial" panose="020B0604020202020204" pitchFamily="34" charset="0"/>
              <a:buChar char="•"/>
              <a:defRPr sz="1400">
                <a:solidFill>
                  <a:srgbClr val="373741"/>
                </a:solidFill>
              </a:defRPr>
            </a:lvl5pPr>
          </a:lstStyle>
          <a:p>
            <a:pPr lvl="0"/>
            <a:r>
              <a:rPr lang="en-US" dirty="0"/>
              <a:t>Click to edit Master text styles</a:t>
            </a:r>
          </a:p>
          <a:p>
            <a:pPr marL="342900" marR="0" lvl="0" indent="-342900" algn="l" defTabSz="914400" rtl="0" eaLnBrk="0" fontAlgn="base" latinLnBrk="0" hangingPunct="0">
              <a:lnSpc>
                <a:spcPct val="100000"/>
              </a:lnSpc>
              <a:spcBef>
                <a:spcPct val="20000"/>
              </a:spcBef>
              <a:spcAft>
                <a:spcPct val="0"/>
              </a:spcAft>
              <a:buClr>
                <a:srgbClr val="D50032"/>
              </a:buClr>
              <a:buSzTx/>
              <a:buFont typeface="Arial" panose="020B0604020202020204" pitchFamily="34" charset="0"/>
              <a:buChar char="•"/>
              <a:tabLst/>
              <a:defRPr/>
            </a:pPr>
            <a:endParaRPr lang="en-US" dirty="0"/>
          </a:p>
          <a:p>
            <a:pPr lvl="0"/>
            <a:endParaRPr lang="en-US" dirty="0"/>
          </a:p>
        </p:txBody>
      </p:sp>
      <p:sp>
        <p:nvSpPr>
          <p:cNvPr id="7" name="Text Placeholder 6">
            <a:extLst>
              <a:ext uri="{FF2B5EF4-FFF2-40B4-BE49-F238E27FC236}">
                <a16:creationId xmlns:a16="http://schemas.microsoft.com/office/drawing/2014/main" id="{90739BA8-82FD-4CC0-BF73-A03A1E1ED4F8}"/>
              </a:ext>
            </a:extLst>
          </p:cNvPr>
          <p:cNvSpPr>
            <a:spLocks noGrp="1"/>
          </p:cNvSpPr>
          <p:nvPr>
            <p:ph type="body" sz="quarter" idx="12"/>
          </p:nvPr>
        </p:nvSpPr>
        <p:spPr>
          <a:xfrm>
            <a:off x="324000" y="915988"/>
            <a:ext cx="5834063" cy="431626"/>
          </a:xfrm>
          <a:prstGeom prst="rect">
            <a:avLst/>
          </a:prstGeom>
        </p:spPr>
        <p:txBody>
          <a:bodyPr/>
          <a:lstStyle>
            <a:lvl1pPr marL="0" indent="0">
              <a:buFontTx/>
              <a:buNone/>
              <a:defRPr sz="1800">
                <a:solidFill>
                  <a:srgbClr val="373741"/>
                </a:solidFill>
              </a:defRPr>
            </a:lvl1pPr>
            <a:lvl2pPr marL="457200" indent="0">
              <a:buFontTx/>
              <a:buNone/>
              <a:defRPr sz="2000">
                <a:solidFill>
                  <a:srgbClr val="373741"/>
                </a:solidFill>
              </a:defRPr>
            </a:lvl2pPr>
            <a:lvl3pPr marL="914400" indent="0">
              <a:buFontTx/>
              <a:buNone/>
              <a:defRPr sz="2000">
                <a:solidFill>
                  <a:srgbClr val="373741"/>
                </a:solidFill>
              </a:defRPr>
            </a:lvl3pPr>
            <a:lvl4pPr marL="1371600" indent="0">
              <a:buFontTx/>
              <a:buNone/>
              <a:defRPr sz="2000">
                <a:solidFill>
                  <a:srgbClr val="373741"/>
                </a:solidFill>
              </a:defRPr>
            </a:lvl4pPr>
            <a:lvl5pPr marL="1828800" indent="0">
              <a:buFontTx/>
              <a:buNone/>
              <a:defRPr sz="2000">
                <a:solidFill>
                  <a:srgbClr val="373741"/>
                </a:solidFill>
              </a:defRPr>
            </a:lvl5pPr>
          </a:lstStyle>
          <a:p>
            <a:pPr lvl="0"/>
            <a:r>
              <a:rPr lang="en-US" dirty="0"/>
              <a:t>Click to edit Master text styles</a:t>
            </a:r>
          </a:p>
        </p:txBody>
      </p:sp>
      <p:sp>
        <p:nvSpPr>
          <p:cNvPr id="14" name="bg object 16">
            <a:extLst>
              <a:ext uri="{FF2B5EF4-FFF2-40B4-BE49-F238E27FC236}">
                <a16:creationId xmlns:a16="http://schemas.microsoft.com/office/drawing/2014/main" id="{3C2BC17D-974F-4032-B91F-C1294628A496}"/>
              </a:ext>
            </a:extLst>
          </p:cNvPr>
          <p:cNvSpPr/>
          <p:nvPr userDrawn="1"/>
        </p:nvSpPr>
        <p:spPr>
          <a:xfrm>
            <a:off x="5206365" y="4415755"/>
            <a:ext cx="3937635" cy="736600"/>
          </a:xfrm>
          <a:custGeom>
            <a:avLst/>
            <a:gdLst/>
            <a:ahLst/>
            <a:cxnLst/>
            <a:rect l="l" t="t" r="r" b="b"/>
            <a:pathLst>
              <a:path w="3937634" h="736600">
                <a:moveTo>
                  <a:pt x="3937115" y="0"/>
                </a:moveTo>
                <a:lnTo>
                  <a:pt x="3714891" y="56713"/>
                </a:lnTo>
                <a:lnTo>
                  <a:pt x="3300710" y="157331"/>
                </a:lnTo>
                <a:lnTo>
                  <a:pt x="2883849" y="252132"/>
                </a:lnTo>
                <a:lnTo>
                  <a:pt x="2464345" y="341065"/>
                </a:lnTo>
                <a:lnTo>
                  <a:pt x="2042235" y="424079"/>
                </a:lnTo>
                <a:lnTo>
                  <a:pt x="1617554" y="501124"/>
                </a:lnTo>
                <a:lnTo>
                  <a:pt x="1096463" y="586966"/>
                </a:lnTo>
                <a:lnTo>
                  <a:pt x="532854" y="669029"/>
                </a:lnTo>
                <a:lnTo>
                  <a:pt x="0" y="736281"/>
                </a:lnTo>
                <a:lnTo>
                  <a:pt x="3937115" y="736281"/>
                </a:lnTo>
                <a:lnTo>
                  <a:pt x="3937115" y="0"/>
                </a:lnTo>
                <a:close/>
              </a:path>
            </a:pathLst>
          </a:custGeom>
          <a:solidFill>
            <a:srgbClr val="D50032"/>
          </a:solidFill>
        </p:spPr>
        <p:txBody>
          <a:bodyPr wrap="square" lIns="0" tIns="0" rIns="0" bIns="0" rtlCol="0"/>
          <a:lstStyle/>
          <a:p>
            <a:endParaRPr/>
          </a:p>
        </p:txBody>
      </p:sp>
      <p:sp>
        <p:nvSpPr>
          <p:cNvPr id="16" name="TextBox 15">
            <a:extLst>
              <a:ext uri="{FF2B5EF4-FFF2-40B4-BE49-F238E27FC236}">
                <a16:creationId xmlns:a16="http://schemas.microsoft.com/office/drawing/2014/main" id="{91E6D2A1-A501-47AF-A377-1A24CFCD0919}"/>
              </a:ext>
            </a:extLst>
          </p:cNvPr>
          <p:cNvSpPr txBox="1">
            <a:spLocks noChangeArrowheads="1"/>
          </p:cNvSpPr>
          <p:nvPr userDrawn="1"/>
        </p:nvSpPr>
        <p:spPr bwMode="auto">
          <a:xfrm>
            <a:off x="8460432" y="4795072"/>
            <a:ext cx="46174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fld id="{D4CAEDFB-0E4E-446F-BAD1-7DCAAF5D9090}" type="slidenum">
              <a:rPr lang="en-US" sz="900" smtClean="0">
                <a:solidFill>
                  <a:schemeClr val="bg1"/>
                </a:solidFill>
              </a:rPr>
              <a:pPr algn="r" eaLnBrk="1" hangingPunct="1">
                <a:defRPr/>
              </a:pPr>
              <a:t>‹#›</a:t>
            </a:fld>
            <a:endParaRPr lang="en-US" sz="900" dirty="0">
              <a:solidFill>
                <a:schemeClr val="bg1"/>
              </a:solidFill>
            </a:endParaRPr>
          </a:p>
        </p:txBody>
      </p:sp>
      <p:sp>
        <p:nvSpPr>
          <p:cNvPr id="17" name="Text Placeholder 2">
            <a:extLst>
              <a:ext uri="{FF2B5EF4-FFF2-40B4-BE49-F238E27FC236}">
                <a16:creationId xmlns:a16="http://schemas.microsoft.com/office/drawing/2014/main" id="{80B68D1A-A762-4E64-AC1A-B04149DA9080}"/>
              </a:ext>
            </a:extLst>
          </p:cNvPr>
          <p:cNvSpPr>
            <a:spLocks noGrp="1"/>
          </p:cNvSpPr>
          <p:nvPr>
            <p:ph type="body" sz="quarter" idx="10" hasCustomPrompt="1"/>
          </p:nvPr>
        </p:nvSpPr>
        <p:spPr>
          <a:xfrm>
            <a:off x="324000" y="4794026"/>
            <a:ext cx="2736850" cy="307975"/>
          </a:xfrm>
          <a:prstGeom prst="rect">
            <a:avLst/>
          </a:prstGeom>
        </p:spPr>
        <p:txBody>
          <a:bodyPr anchor="t"/>
          <a:lstStyle>
            <a:lvl1pPr marL="0" indent="0">
              <a:buFontTx/>
              <a:buNone/>
              <a:defRPr sz="900">
                <a:solidFill>
                  <a:srgbClr val="373741"/>
                </a:solidFill>
              </a:defRPr>
            </a:lvl1pPr>
            <a:lvl2pPr marL="457200" indent="0">
              <a:buFontTx/>
              <a:buNone/>
              <a:defRPr sz="1400"/>
            </a:lvl2pPr>
            <a:lvl3pPr marL="914400" indent="0">
              <a:buFontTx/>
              <a:buNone/>
              <a:defRPr sz="1400"/>
            </a:lvl3pPr>
            <a:lvl4pPr marL="1371600" indent="0">
              <a:buFontTx/>
              <a:buNone/>
              <a:defRPr sz="1400"/>
            </a:lvl4pPr>
            <a:lvl5pPr marL="1828800" indent="0">
              <a:buFontTx/>
              <a:buNone/>
              <a:defRPr sz="1400"/>
            </a:lvl5pPr>
          </a:lstStyle>
          <a:p>
            <a:pPr lvl="0"/>
            <a:r>
              <a:rPr lang="en-US" dirty="0"/>
              <a:t>Source</a:t>
            </a:r>
            <a:endParaRPr lang="en-GB" dirty="0"/>
          </a:p>
        </p:txBody>
      </p:sp>
    </p:spTree>
    <p:extLst>
      <p:ext uri="{BB962C8B-B14F-4D97-AF65-F5344CB8AC3E}">
        <p14:creationId xmlns:p14="http://schemas.microsoft.com/office/powerpoint/2010/main" val="1228106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Contents_tabl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C06E99E-EBAD-4015-8BD7-15B6E1011E6B}"/>
              </a:ext>
            </a:extLst>
          </p:cNvPr>
          <p:cNvSpPr>
            <a:spLocks noGrp="1"/>
          </p:cNvSpPr>
          <p:nvPr>
            <p:ph type="title" hasCustomPrompt="1"/>
          </p:nvPr>
        </p:nvSpPr>
        <p:spPr>
          <a:xfrm>
            <a:off x="324000" y="214482"/>
            <a:ext cx="5842992" cy="505471"/>
          </a:xfrm>
          <a:prstGeom prst="rect">
            <a:avLst/>
          </a:prstGeom>
        </p:spPr>
        <p:txBody>
          <a:bodyPr anchor="t" anchorCtr="0">
            <a:noAutofit/>
          </a:bodyPr>
          <a:lstStyle>
            <a:lvl1pPr algn="l">
              <a:defRPr sz="2000" b="1">
                <a:solidFill>
                  <a:srgbClr val="D50032"/>
                </a:solidFill>
                <a:latin typeface="Arial" pitchFamily="34" charset="0"/>
                <a:cs typeface="Arial" pitchFamily="34" charset="0"/>
              </a:defRPr>
            </a:lvl1pPr>
          </a:lstStyle>
          <a:p>
            <a:r>
              <a:rPr lang="en-US" dirty="0"/>
              <a:t>Header</a:t>
            </a:r>
          </a:p>
        </p:txBody>
      </p:sp>
      <p:sp>
        <p:nvSpPr>
          <p:cNvPr id="9" name="Text Placeholder 3">
            <a:extLst>
              <a:ext uri="{FF2B5EF4-FFF2-40B4-BE49-F238E27FC236}">
                <a16:creationId xmlns:a16="http://schemas.microsoft.com/office/drawing/2014/main" id="{B6647BBF-30AA-49AA-843A-867424B932BB}"/>
              </a:ext>
            </a:extLst>
          </p:cNvPr>
          <p:cNvSpPr>
            <a:spLocks noGrp="1"/>
          </p:cNvSpPr>
          <p:nvPr>
            <p:ph type="body" sz="quarter" idx="11"/>
          </p:nvPr>
        </p:nvSpPr>
        <p:spPr>
          <a:xfrm>
            <a:off x="324000" y="1491631"/>
            <a:ext cx="8137525" cy="1296144"/>
          </a:xfrm>
          <a:prstGeom prst="rect">
            <a:avLst/>
          </a:prstGeom>
        </p:spPr>
        <p:txBody>
          <a:bodyPr/>
          <a:lstStyle>
            <a:lvl1pPr marL="0" indent="0" algn="l">
              <a:buClr>
                <a:srgbClr val="D50032"/>
              </a:buClr>
              <a:buFontTx/>
              <a:buNone/>
              <a:defRPr sz="1400">
                <a:solidFill>
                  <a:srgbClr val="373741"/>
                </a:solidFill>
              </a:defRPr>
            </a:lvl1pPr>
            <a:lvl2pPr marL="742950" indent="-285750">
              <a:buClr>
                <a:srgbClr val="D50032"/>
              </a:buClr>
              <a:buFont typeface="Arial" panose="020B0604020202020204" pitchFamily="34" charset="0"/>
              <a:buChar char="•"/>
              <a:defRPr sz="1400">
                <a:solidFill>
                  <a:srgbClr val="373741"/>
                </a:solidFill>
              </a:defRPr>
            </a:lvl2pPr>
            <a:lvl3pPr marL="1143000" indent="-228600">
              <a:buClr>
                <a:srgbClr val="D50032"/>
              </a:buClr>
              <a:buFont typeface="Arial" panose="020B0604020202020204" pitchFamily="34" charset="0"/>
              <a:buChar char="•"/>
              <a:defRPr sz="1400">
                <a:solidFill>
                  <a:srgbClr val="373741"/>
                </a:solidFill>
              </a:defRPr>
            </a:lvl3pPr>
            <a:lvl4pPr marL="1600200" indent="-228600">
              <a:buClr>
                <a:srgbClr val="D50032"/>
              </a:buClr>
              <a:buFont typeface="Arial" panose="020B0604020202020204" pitchFamily="34" charset="0"/>
              <a:buChar char="•"/>
              <a:defRPr sz="1400">
                <a:solidFill>
                  <a:srgbClr val="373741"/>
                </a:solidFill>
              </a:defRPr>
            </a:lvl4pPr>
            <a:lvl5pPr marL="2057400" indent="-228600">
              <a:buClr>
                <a:srgbClr val="D50032"/>
              </a:buClr>
              <a:buFont typeface="Arial" panose="020B0604020202020204" pitchFamily="34" charset="0"/>
              <a:buChar char="•"/>
              <a:defRPr sz="1400">
                <a:solidFill>
                  <a:srgbClr val="373741"/>
                </a:solidFill>
              </a:defRPr>
            </a:lvl5pPr>
          </a:lstStyle>
          <a:p>
            <a:pPr lvl="0"/>
            <a:r>
              <a:rPr lang="en-US" dirty="0"/>
              <a:t>Click to edit Master text styles</a:t>
            </a:r>
          </a:p>
          <a:p>
            <a:pPr marL="342900" marR="0" lvl="0" indent="-342900" algn="l" defTabSz="914400" rtl="0" eaLnBrk="0" fontAlgn="base" latinLnBrk="0" hangingPunct="0">
              <a:lnSpc>
                <a:spcPct val="100000"/>
              </a:lnSpc>
              <a:spcBef>
                <a:spcPct val="20000"/>
              </a:spcBef>
              <a:spcAft>
                <a:spcPct val="0"/>
              </a:spcAft>
              <a:buClr>
                <a:srgbClr val="D50032"/>
              </a:buClr>
              <a:buSzTx/>
              <a:buFont typeface="Arial" panose="020B0604020202020204" pitchFamily="34" charset="0"/>
              <a:buChar char="•"/>
              <a:tabLst/>
              <a:defRPr/>
            </a:pPr>
            <a:endParaRPr lang="en-US" dirty="0"/>
          </a:p>
          <a:p>
            <a:pPr lvl="0"/>
            <a:endParaRPr lang="en-US" dirty="0"/>
          </a:p>
        </p:txBody>
      </p:sp>
      <p:sp>
        <p:nvSpPr>
          <p:cNvPr id="10" name="Text Placeholder 6">
            <a:extLst>
              <a:ext uri="{FF2B5EF4-FFF2-40B4-BE49-F238E27FC236}">
                <a16:creationId xmlns:a16="http://schemas.microsoft.com/office/drawing/2014/main" id="{F085AF0E-C6F1-4DE3-B567-9039BB79C460}"/>
              </a:ext>
            </a:extLst>
          </p:cNvPr>
          <p:cNvSpPr>
            <a:spLocks noGrp="1"/>
          </p:cNvSpPr>
          <p:nvPr>
            <p:ph type="body" sz="quarter" idx="12"/>
          </p:nvPr>
        </p:nvSpPr>
        <p:spPr>
          <a:xfrm>
            <a:off x="324000" y="915988"/>
            <a:ext cx="5834063" cy="431626"/>
          </a:xfrm>
          <a:prstGeom prst="rect">
            <a:avLst/>
          </a:prstGeom>
        </p:spPr>
        <p:txBody>
          <a:bodyPr/>
          <a:lstStyle>
            <a:lvl1pPr marL="0" indent="0">
              <a:buFontTx/>
              <a:buNone/>
              <a:defRPr sz="1800">
                <a:solidFill>
                  <a:srgbClr val="373741"/>
                </a:solidFill>
              </a:defRPr>
            </a:lvl1pPr>
            <a:lvl2pPr marL="457200" indent="0">
              <a:buFontTx/>
              <a:buNone/>
              <a:defRPr sz="2000">
                <a:solidFill>
                  <a:srgbClr val="373741"/>
                </a:solidFill>
              </a:defRPr>
            </a:lvl2pPr>
            <a:lvl3pPr marL="914400" indent="0">
              <a:buFontTx/>
              <a:buNone/>
              <a:defRPr sz="2000">
                <a:solidFill>
                  <a:srgbClr val="373741"/>
                </a:solidFill>
              </a:defRPr>
            </a:lvl3pPr>
            <a:lvl4pPr marL="1371600" indent="0">
              <a:buFontTx/>
              <a:buNone/>
              <a:defRPr sz="2000">
                <a:solidFill>
                  <a:srgbClr val="373741"/>
                </a:solidFill>
              </a:defRPr>
            </a:lvl4pPr>
            <a:lvl5pPr marL="1828800" indent="0">
              <a:buFontTx/>
              <a:buNone/>
              <a:defRPr sz="2000">
                <a:solidFill>
                  <a:srgbClr val="373741"/>
                </a:solidFill>
              </a:defRPr>
            </a:lvl5pPr>
          </a:lstStyle>
          <a:p>
            <a:pPr lvl="0"/>
            <a:r>
              <a:rPr lang="en-US" dirty="0"/>
              <a:t>Click to edit Master text styles</a:t>
            </a:r>
          </a:p>
        </p:txBody>
      </p:sp>
      <p:sp>
        <p:nvSpPr>
          <p:cNvPr id="16" name="Table Placeholder 15">
            <a:extLst>
              <a:ext uri="{FF2B5EF4-FFF2-40B4-BE49-F238E27FC236}">
                <a16:creationId xmlns:a16="http://schemas.microsoft.com/office/drawing/2014/main" id="{E2CD1C1E-AEB0-49BF-9FAF-7D4F3E551119}"/>
              </a:ext>
            </a:extLst>
          </p:cNvPr>
          <p:cNvSpPr>
            <a:spLocks noGrp="1"/>
          </p:cNvSpPr>
          <p:nvPr>
            <p:ph type="tbl" sz="quarter" idx="13"/>
          </p:nvPr>
        </p:nvSpPr>
        <p:spPr>
          <a:xfrm>
            <a:off x="324000" y="2932113"/>
            <a:ext cx="6553200" cy="1882775"/>
          </a:xfrm>
          <a:prstGeom prst="rect">
            <a:avLst/>
          </a:prstGeom>
        </p:spPr>
        <p:txBody>
          <a:bodyPr/>
          <a:lstStyle>
            <a:lvl1pPr>
              <a:defRPr sz="1800">
                <a:solidFill>
                  <a:srgbClr val="373741"/>
                </a:solidFill>
              </a:defRPr>
            </a:lvl1pPr>
          </a:lstStyle>
          <a:p>
            <a:endParaRPr lang="en-GB" dirty="0"/>
          </a:p>
        </p:txBody>
      </p:sp>
      <p:sp>
        <p:nvSpPr>
          <p:cNvPr id="19" name="bg object 16">
            <a:extLst>
              <a:ext uri="{FF2B5EF4-FFF2-40B4-BE49-F238E27FC236}">
                <a16:creationId xmlns:a16="http://schemas.microsoft.com/office/drawing/2014/main" id="{A432C203-7F64-47FA-B771-8E4B45BE873D}"/>
              </a:ext>
            </a:extLst>
          </p:cNvPr>
          <p:cNvSpPr/>
          <p:nvPr userDrawn="1"/>
        </p:nvSpPr>
        <p:spPr>
          <a:xfrm>
            <a:off x="5206365" y="4415755"/>
            <a:ext cx="3937635" cy="736600"/>
          </a:xfrm>
          <a:custGeom>
            <a:avLst/>
            <a:gdLst/>
            <a:ahLst/>
            <a:cxnLst/>
            <a:rect l="l" t="t" r="r" b="b"/>
            <a:pathLst>
              <a:path w="3937634" h="736600">
                <a:moveTo>
                  <a:pt x="3937115" y="0"/>
                </a:moveTo>
                <a:lnTo>
                  <a:pt x="3714891" y="56713"/>
                </a:lnTo>
                <a:lnTo>
                  <a:pt x="3300710" y="157331"/>
                </a:lnTo>
                <a:lnTo>
                  <a:pt x="2883849" y="252132"/>
                </a:lnTo>
                <a:lnTo>
                  <a:pt x="2464345" y="341065"/>
                </a:lnTo>
                <a:lnTo>
                  <a:pt x="2042235" y="424079"/>
                </a:lnTo>
                <a:lnTo>
                  <a:pt x="1617554" y="501124"/>
                </a:lnTo>
                <a:lnTo>
                  <a:pt x="1096463" y="586966"/>
                </a:lnTo>
                <a:lnTo>
                  <a:pt x="532854" y="669029"/>
                </a:lnTo>
                <a:lnTo>
                  <a:pt x="0" y="736281"/>
                </a:lnTo>
                <a:lnTo>
                  <a:pt x="3937115" y="736281"/>
                </a:lnTo>
                <a:lnTo>
                  <a:pt x="3937115" y="0"/>
                </a:lnTo>
                <a:close/>
              </a:path>
            </a:pathLst>
          </a:custGeom>
          <a:solidFill>
            <a:srgbClr val="D50032"/>
          </a:solidFill>
        </p:spPr>
        <p:txBody>
          <a:bodyPr wrap="square" lIns="0" tIns="0" rIns="0" bIns="0" rtlCol="0"/>
          <a:lstStyle/>
          <a:p>
            <a:endParaRPr/>
          </a:p>
        </p:txBody>
      </p:sp>
      <p:sp>
        <p:nvSpPr>
          <p:cNvPr id="21" name="TextBox 20">
            <a:extLst>
              <a:ext uri="{FF2B5EF4-FFF2-40B4-BE49-F238E27FC236}">
                <a16:creationId xmlns:a16="http://schemas.microsoft.com/office/drawing/2014/main" id="{E8A6DD3D-083B-4816-99C7-3136F23E84F0}"/>
              </a:ext>
            </a:extLst>
          </p:cNvPr>
          <p:cNvSpPr txBox="1">
            <a:spLocks noChangeArrowheads="1"/>
          </p:cNvSpPr>
          <p:nvPr userDrawn="1"/>
        </p:nvSpPr>
        <p:spPr bwMode="auto">
          <a:xfrm>
            <a:off x="8460432" y="4795072"/>
            <a:ext cx="46174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fld id="{D4CAEDFB-0E4E-446F-BAD1-7DCAAF5D9090}" type="slidenum">
              <a:rPr lang="en-US" sz="900" smtClean="0">
                <a:solidFill>
                  <a:schemeClr val="bg1"/>
                </a:solidFill>
              </a:rPr>
              <a:pPr algn="r" eaLnBrk="1" hangingPunct="1">
                <a:defRPr/>
              </a:pPr>
              <a:t>‹#›</a:t>
            </a:fld>
            <a:endParaRPr lang="en-US" sz="900" dirty="0">
              <a:solidFill>
                <a:schemeClr val="bg1"/>
              </a:solidFill>
            </a:endParaRPr>
          </a:p>
        </p:txBody>
      </p:sp>
      <p:sp>
        <p:nvSpPr>
          <p:cNvPr id="22" name="Text Placeholder 2">
            <a:extLst>
              <a:ext uri="{FF2B5EF4-FFF2-40B4-BE49-F238E27FC236}">
                <a16:creationId xmlns:a16="http://schemas.microsoft.com/office/drawing/2014/main" id="{6BA9CC15-079D-4F68-8063-4985C9EBF2EE}"/>
              </a:ext>
            </a:extLst>
          </p:cNvPr>
          <p:cNvSpPr>
            <a:spLocks noGrp="1"/>
          </p:cNvSpPr>
          <p:nvPr>
            <p:ph type="body" sz="quarter" idx="10" hasCustomPrompt="1"/>
          </p:nvPr>
        </p:nvSpPr>
        <p:spPr>
          <a:xfrm>
            <a:off x="324000" y="4794026"/>
            <a:ext cx="2736850" cy="307975"/>
          </a:xfrm>
          <a:prstGeom prst="rect">
            <a:avLst/>
          </a:prstGeom>
        </p:spPr>
        <p:txBody>
          <a:bodyPr anchor="t"/>
          <a:lstStyle>
            <a:lvl1pPr marL="0" indent="0">
              <a:buFontTx/>
              <a:buNone/>
              <a:defRPr sz="900">
                <a:solidFill>
                  <a:srgbClr val="373741"/>
                </a:solidFill>
              </a:defRPr>
            </a:lvl1pPr>
            <a:lvl2pPr marL="457200" indent="0">
              <a:buFontTx/>
              <a:buNone/>
              <a:defRPr sz="1400"/>
            </a:lvl2pPr>
            <a:lvl3pPr marL="914400" indent="0">
              <a:buFontTx/>
              <a:buNone/>
              <a:defRPr sz="1400"/>
            </a:lvl3pPr>
            <a:lvl4pPr marL="1371600" indent="0">
              <a:buFontTx/>
              <a:buNone/>
              <a:defRPr sz="1400"/>
            </a:lvl4pPr>
            <a:lvl5pPr marL="1828800" indent="0">
              <a:buFontTx/>
              <a:buNone/>
              <a:defRPr sz="1400"/>
            </a:lvl5pPr>
          </a:lstStyle>
          <a:p>
            <a:pPr lvl="0"/>
            <a:r>
              <a:rPr lang="en-US" dirty="0"/>
              <a:t>Source</a:t>
            </a:r>
            <a:endParaRPr lang="en-GB" dirty="0"/>
          </a:p>
        </p:txBody>
      </p:sp>
    </p:spTree>
    <p:extLst>
      <p:ext uri="{BB962C8B-B14F-4D97-AF65-F5344CB8AC3E}">
        <p14:creationId xmlns:p14="http://schemas.microsoft.com/office/powerpoint/2010/main" val="2556625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964" r:id="rId1"/>
    <p:sldLayoutId id="2147483949" r:id="rId2"/>
    <p:sldLayoutId id="2147483992" r:id="rId3"/>
    <p:sldLayoutId id="2147483990" r:id="rId4"/>
    <p:sldLayoutId id="2147483991" r:id="rId5"/>
    <p:sldLayoutId id="2147483989" r:id="rId6"/>
    <p:sldLayoutId id="2147483986" r:id="rId7"/>
    <p:sldLayoutId id="2147483944" r:id="rId8"/>
    <p:sldLayoutId id="2147483955" r:id="rId9"/>
    <p:sldLayoutId id="2147483970" r:id="rId10"/>
    <p:sldLayoutId id="2147483971" r:id="rId11"/>
    <p:sldLayoutId id="2147483972" r:id="rId12"/>
    <p:sldLayoutId id="2147483980" r:id="rId13"/>
    <p:sldLayoutId id="2147483960" r:id="rId14"/>
    <p:sldLayoutId id="2147483950" r:id="rId15"/>
    <p:sldLayoutId id="2147483959" r:id="rId16"/>
    <p:sldLayoutId id="2147483956" r:id="rId17"/>
    <p:sldLayoutId id="2147483951" r:id="rId18"/>
    <p:sldLayoutId id="2147483977" r:id="rId19"/>
    <p:sldLayoutId id="2147483975" r:id="rId20"/>
    <p:sldLayoutId id="2147483978" r:id="rId21"/>
    <p:sldLayoutId id="2147483976" r:id="rId22"/>
    <p:sldLayoutId id="2147483984" r:id="rId23"/>
    <p:sldLayoutId id="2147483985" r:id="rId24"/>
    <p:sldLayoutId id="2147483948" r:id="rId25"/>
    <p:sldLayoutId id="2147483987" r:id="rId26"/>
    <p:sldLayoutId id="2147483988" r:id="rId27"/>
  </p:sldLayoutIdLst>
  <p:hf hdr="0" ftr="0" dt="0"/>
  <p:txStyles>
    <p:titleStyle>
      <a:lvl1pPr algn="ctr" rtl="0" eaLnBrk="0" fontAlgn="base" hangingPunct="0">
        <a:spcBef>
          <a:spcPct val="0"/>
        </a:spcBef>
        <a:spcAft>
          <a:spcPct val="0"/>
        </a:spcAft>
        <a:defRPr sz="4400" kern="1200">
          <a:solidFill>
            <a:schemeClr val="tx1"/>
          </a:solidFill>
          <a:latin typeface="Arial" charset="0"/>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Arial"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98DC5EE-86E2-30FF-47FD-8C759EDAF1E2}"/>
              </a:ext>
            </a:extLst>
          </p:cNvPr>
          <p:cNvSpPr>
            <a:spLocks noGrp="1"/>
          </p:cNvSpPr>
          <p:nvPr>
            <p:ph type="body" sz="quarter" idx="10"/>
          </p:nvPr>
        </p:nvSpPr>
        <p:spPr/>
        <p:txBody>
          <a:bodyPr/>
          <a:lstStyle/>
          <a:p>
            <a:r>
              <a:rPr lang="en-GB" dirty="0"/>
              <a:t>January 2026</a:t>
            </a:r>
          </a:p>
        </p:txBody>
      </p:sp>
      <p:sp>
        <p:nvSpPr>
          <p:cNvPr id="5" name="Text Placeholder 4">
            <a:extLst>
              <a:ext uri="{FF2B5EF4-FFF2-40B4-BE49-F238E27FC236}">
                <a16:creationId xmlns:a16="http://schemas.microsoft.com/office/drawing/2014/main" id="{DBA20802-AD33-CABE-9043-41CF1BD46071}"/>
              </a:ext>
            </a:extLst>
          </p:cNvPr>
          <p:cNvSpPr>
            <a:spLocks noGrp="1"/>
          </p:cNvSpPr>
          <p:nvPr>
            <p:ph type="body" sz="quarter" idx="11"/>
          </p:nvPr>
        </p:nvSpPr>
        <p:spPr/>
        <p:txBody>
          <a:bodyPr/>
          <a:lstStyle/>
          <a:p>
            <a:r>
              <a:rPr lang="en-GB" dirty="0"/>
              <a:t>Cheetham Jackson monthly update</a:t>
            </a:r>
          </a:p>
        </p:txBody>
      </p:sp>
    </p:spTree>
    <p:extLst>
      <p:ext uri="{BB962C8B-B14F-4D97-AF65-F5344CB8AC3E}">
        <p14:creationId xmlns:p14="http://schemas.microsoft.com/office/powerpoint/2010/main" val="8175687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68441-C51A-19AC-C9DF-62ABCCFEADB0}"/>
              </a:ext>
            </a:extLst>
          </p:cNvPr>
          <p:cNvSpPr>
            <a:spLocks noGrp="1"/>
          </p:cNvSpPr>
          <p:nvPr>
            <p:ph type="title"/>
          </p:nvPr>
        </p:nvSpPr>
        <p:spPr>
          <a:xfrm>
            <a:off x="324000" y="214482"/>
            <a:ext cx="5842992" cy="557490"/>
          </a:xfrm>
        </p:spPr>
        <p:txBody>
          <a:bodyPr anchor="t" anchorCtr="0">
            <a:normAutofit/>
          </a:bodyPr>
          <a:lstStyle/>
          <a:p>
            <a:r>
              <a:rPr lang="en-US" b="1" kern="1200">
                <a:latin typeface="Arial" pitchFamily="34" charset="0"/>
                <a:ea typeface="+mj-ea"/>
                <a:cs typeface="Arial" pitchFamily="34" charset="0"/>
              </a:rPr>
              <a:t>Funds performance</a:t>
            </a:r>
          </a:p>
        </p:txBody>
      </p:sp>
      <p:sp>
        <p:nvSpPr>
          <p:cNvPr id="8" name="Text Placeholder 2">
            <a:extLst>
              <a:ext uri="{FF2B5EF4-FFF2-40B4-BE49-F238E27FC236}">
                <a16:creationId xmlns:a16="http://schemas.microsoft.com/office/drawing/2014/main" id="{FC9EB82C-F7B7-E25B-1866-58DE755C131A}"/>
              </a:ext>
            </a:extLst>
          </p:cNvPr>
          <p:cNvSpPr txBox="1">
            <a:spLocks/>
          </p:cNvSpPr>
          <p:nvPr/>
        </p:nvSpPr>
        <p:spPr>
          <a:xfrm>
            <a:off x="324000" y="915988"/>
            <a:ext cx="5834063" cy="431626"/>
          </a:xfrm>
          <a:prstGeom prst="rect">
            <a:avLst/>
          </a:prstGeom>
        </p:spPr>
        <p:txBody>
          <a:bodyPr>
            <a:normAutofit/>
          </a:bodyPr>
          <a:lstStyle>
            <a:lvl1pPr marL="0" indent="0" algn="l" rtl="0" eaLnBrk="0" fontAlgn="base" hangingPunct="0">
              <a:spcBef>
                <a:spcPct val="20000"/>
              </a:spcBef>
              <a:spcAft>
                <a:spcPct val="0"/>
              </a:spcAft>
              <a:buFontTx/>
              <a:buNone/>
              <a:defRPr sz="1800" kern="1200">
                <a:solidFill>
                  <a:srgbClr val="373741"/>
                </a:solidFill>
                <a:latin typeface="Arial" charset="0"/>
                <a:ea typeface="+mn-ea"/>
                <a:cs typeface="+mn-cs"/>
              </a:defRPr>
            </a:lvl1pPr>
            <a:lvl2pPr marL="457200" indent="0" algn="l" rtl="0" eaLnBrk="0" fontAlgn="base" hangingPunct="0">
              <a:spcBef>
                <a:spcPct val="20000"/>
              </a:spcBef>
              <a:spcAft>
                <a:spcPct val="0"/>
              </a:spcAft>
              <a:buFontTx/>
              <a:buNone/>
              <a:defRPr sz="2000" kern="1200">
                <a:solidFill>
                  <a:srgbClr val="373741"/>
                </a:solidFill>
                <a:latin typeface="Arial" charset="0"/>
                <a:ea typeface="+mn-ea"/>
                <a:cs typeface="+mn-cs"/>
              </a:defRPr>
            </a:lvl2pPr>
            <a:lvl3pPr marL="914400" indent="0" algn="l" rtl="0" eaLnBrk="0" fontAlgn="base" hangingPunct="0">
              <a:spcBef>
                <a:spcPct val="20000"/>
              </a:spcBef>
              <a:spcAft>
                <a:spcPct val="0"/>
              </a:spcAft>
              <a:buFontTx/>
              <a:buNone/>
              <a:defRPr sz="2000" kern="1200">
                <a:solidFill>
                  <a:srgbClr val="373741"/>
                </a:solidFill>
                <a:latin typeface="Arial" charset="0"/>
                <a:ea typeface="+mn-ea"/>
                <a:cs typeface="+mn-cs"/>
              </a:defRPr>
            </a:lvl3pPr>
            <a:lvl4pPr marL="1371600" indent="0" algn="l" rtl="0" eaLnBrk="0" fontAlgn="base" hangingPunct="0">
              <a:spcBef>
                <a:spcPct val="20000"/>
              </a:spcBef>
              <a:spcAft>
                <a:spcPct val="0"/>
              </a:spcAft>
              <a:buFontTx/>
              <a:buNone/>
              <a:defRPr sz="2000" kern="1200">
                <a:solidFill>
                  <a:srgbClr val="373741"/>
                </a:solidFill>
                <a:latin typeface="Arial" charset="0"/>
                <a:ea typeface="+mn-ea"/>
                <a:cs typeface="+mn-cs"/>
              </a:defRPr>
            </a:lvl4pPr>
            <a:lvl5pPr marL="1828800" indent="0" algn="l" rtl="0" eaLnBrk="0" fontAlgn="base" hangingPunct="0">
              <a:spcBef>
                <a:spcPct val="20000"/>
              </a:spcBef>
              <a:spcAft>
                <a:spcPct val="0"/>
              </a:spcAft>
              <a:buFontTx/>
              <a:buNone/>
              <a:defRPr sz="2000" kern="1200">
                <a:solidFill>
                  <a:srgbClr val="373741"/>
                </a:solidFill>
                <a:latin typeface="Arial"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01/02/2026 – 31/01/2026</a:t>
            </a:r>
          </a:p>
        </p:txBody>
      </p:sp>
      <p:sp>
        <p:nvSpPr>
          <p:cNvPr id="4" name="TextBox 3">
            <a:extLst>
              <a:ext uri="{FF2B5EF4-FFF2-40B4-BE49-F238E27FC236}">
                <a16:creationId xmlns:a16="http://schemas.microsoft.com/office/drawing/2014/main" id="{B07EB41A-F8B7-EF42-5491-9FE03B0DDC8C}"/>
              </a:ext>
            </a:extLst>
          </p:cNvPr>
          <p:cNvSpPr txBox="1"/>
          <p:nvPr/>
        </p:nvSpPr>
        <p:spPr>
          <a:xfrm>
            <a:off x="324000" y="4794026"/>
            <a:ext cx="2736850" cy="307975"/>
          </a:xfrm>
          <a:prstGeom prst="rect">
            <a:avLst/>
          </a:prstGeom>
        </p:spPr>
        <p:txBody>
          <a:bodyPr rtlCol="0" anchor="t">
            <a:normAutofit/>
          </a:bodyPr>
          <a:lstStyle/>
          <a:p>
            <a:pPr eaLnBrk="0" hangingPunct="0">
              <a:spcBef>
                <a:spcPct val="20000"/>
              </a:spcBef>
            </a:pPr>
            <a:r>
              <a:rPr lang="en-US" sz="900" i="1">
                <a:solidFill>
                  <a:srgbClr val="373741"/>
                </a:solidFill>
              </a:rPr>
              <a:t>Source: Morningstar</a:t>
            </a:r>
          </a:p>
        </p:txBody>
      </p:sp>
      <p:pic>
        <p:nvPicPr>
          <p:cNvPr id="5" name="Picture 4">
            <a:extLst>
              <a:ext uri="{FF2B5EF4-FFF2-40B4-BE49-F238E27FC236}">
                <a16:creationId xmlns:a16="http://schemas.microsoft.com/office/drawing/2014/main" id="{B5A60CC3-8BC9-C112-47EC-EA819483E45E}"/>
              </a:ext>
            </a:extLst>
          </p:cNvPr>
          <p:cNvPicPr>
            <a:picLocks noChangeAspect="1"/>
          </p:cNvPicPr>
          <p:nvPr/>
        </p:nvPicPr>
        <p:blipFill>
          <a:blip r:embed="rId3"/>
          <a:stretch>
            <a:fillRect/>
          </a:stretch>
        </p:blipFill>
        <p:spPr>
          <a:xfrm>
            <a:off x="1187624" y="1635646"/>
            <a:ext cx="5762625" cy="2686050"/>
          </a:xfrm>
          <a:prstGeom prst="rect">
            <a:avLst/>
          </a:prstGeom>
        </p:spPr>
      </p:pic>
    </p:spTree>
    <p:extLst>
      <p:ext uri="{BB962C8B-B14F-4D97-AF65-F5344CB8AC3E}">
        <p14:creationId xmlns:p14="http://schemas.microsoft.com/office/powerpoint/2010/main" val="2395307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68441-C51A-19AC-C9DF-62ABCCFEADB0}"/>
              </a:ext>
            </a:extLst>
          </p:cNvPr>
          <p:cNvSpPr>
            <a:spLocks noGrp="1"/>
          </p:cNvSpPr>
          <p:nvPr>
            <p:ph type="title"/>
          </p:nvPr>
        </p:nvSpPr>
        <p:spPr>
          <a:xfrm>
            <a:off x="324000" y="214482"/>
            <a:ext cx="5842992" cy="557490"/>
          </a:xfrm>
        </p:spPr>
        <p:txBody>
          <a:bodyPr anchor="t" anchorCtr="0">
            <a:normAutofit/>
          </a:bodyPr>
          <a:lstStyle/>
          <a:p>
            <a:r>
              <a:rPr lang="en-US" b="1" kern="1200">
                <a:latin typeface="Arial" pitchFamily="34" charset="0"/>
                <a:ea typeface="+mj-ea"/>
                <a:cs typeface="Arial" pitchFamily="34" charset="0"/>
              </a:rPr>
              <a:t>Responsible funds performance</a:t>
            </a:r>
          </a:p>
        </p:txBody>
      </p:sp>
      <p:sp>
        <p:nvSpPr>
          <p:cNvPr id="8" name="Text Placeholder 2">
            <a:extLst>
              <a:ext uri="{FF2B5EF4-FFF2-40B4-BE49-F238E27FC236}">
                <a16:creationId xmlns:a16="http://schemas.microsoft.com/office/drawing/2014/main" id="{14D365DD-5A30-7393-A45A-F342666756F7}"/>
              </a:ext>
            </a:extLst>
          </p:cNvPr>
          <p:cNvSpPr txBox="1">
            <a:spLocks/>
          </p:cNvSpPr>
          <p:nvPr/>
        </p:nvSpPr>
        <p:spPr>
          <a:xfrm>
            <a:off x="324000" y="915988"/>
            <a:ext cx="5834063" cy="431626"/>
          </a:xfrm>
          <a:prstGeom prst="rect">
            <a:avLst/>
          </a:prstGeom>
        </p:spPr>
        <p:txBody>
          <a:bodyPr>
            <a:normAutofit/>
          </a:bodyPr>
          <a:lstStyle>
            <a:lvl1pPr marL="0" indent="0" algn="l" rtl="0" eaLnBrk="0" fontAlgn="base" hangingPunct="0">
              <a:spcBef>
                <a:spcPct val="20000"/>
              </a:spcBef>
              <a:spcAft>
                <a:spcPct val="0"/>
              </a:spcAft>
              <a:buFontTx/>
              <a:buNone/>
              <a:defRPr sz="1800" kern="1200">
                <a:solidFill>
                  <a:srgbClr val="373741"/>
                </a:solidFill>
                <a:latin typeface="Arial" charset="0"/>
                <a:ea typeface="+mn-ea"/>
                <a:cs typeface="+mn-cs"/>
              </a:defRPr>
            </a:lvl1pPr>
            <a:lvl2pPr marL="457200" indent="0" algn="l" rtl="0" eaLnBrk="0" fontAlgn="base" hangingPunct="0">
              <a:spcBef>
                <a:spcPct val="20000"/>
              </a:spcBef>
              <a:spcAft>
                <a:spcPct val="0"/>
              </a:spcAft>
              <a:buFontTx/>
              <a:buNone/>
              <a:defRPr sz="2000" kern="1200">
                <a:solidFill>
                  <a:srgbClr val="373741"/>
                </a:solidFill>
                <a:latin typeface="Arial" charset="0"/>
                <a:ea typeface="+mn-ea"/>
                <a:cs typeface="+mn-cs"/>
              </a:defRPr>
            </a:lvl2pPr>
            <a:lvl3pPr marL="914400" indent="0" algn="l" rtl="0" eaLnBrk="0" fontAlgn="base" hangingPunct="0">
              <a:spcBef>
                <a:spcPct val="20000"/>
              </a:spcBef>
              <a:spcAft>
                <a:spcPct val="0"/>
              </a:spcAft>
              <a:buFontTx/>
              <a:buNone/>
              <a:defRPr sz="2000" kern="1200">
                <a:solidFill>
                  <a:srgbClr val="373741"/>
                </a:solidFill>
                <a:latin typeface="Arial" charset="0"/>
                <a:ea typeface="+mn-ea"/>
                <a:cs typeface="+mn-cs"/>
              </a:defRPr>
            </a:lvl3pPr>
            <a:lvl4pPr marL="1371600" indent="0" algn="l" rtl="0" eaLnBrk="0" fontAlgn="base" hangingPunct="0">
              <a:spcBef>
                <a:spcPct val="20000"/>
              </a:spcBef>
              <a:spcAft>
                <a:spcPct val="0"/>
              </a:spcAft>
              <a:buFontTx/>
              <a:buNone/>
              <a:defRPr sz="2000" kern="1200">
                <a:solidFill>
                  <a:srgbClr val="373741"/>
                </a:solidFill>
                <a:latin typeface="Arial" charset="0"/>
                <a:ea typeface="+mn-ea"/>
                <a:cs typeface="+mn-cs"/>
              </a:defRPr>
            </a:lvl4pPr>
            <a:lvl5pPr marL="1828800" indent="0" algn="l" rtl="0" eaLnBrk="0" fontAlgn="base" hangingPunct="0">
              <a:spcBef>
                <a:spcPct val="20000"/>
              </a:spcBef>
              <a:spcAft>
                <a:spcPct val="0"/>
              </a:spcAft>
              <a:buFontTx/>
              <a:buNone/>
              <a:defRPr sz="2000" kern="1200">
                <a:solidFill>
                  <a:srgbClr val="373741"/>
                </a:solidFill>
                <a:latin typeface="Arial"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01/01/2026 – 31/01/2026</a:t>
            </a:r>
          </a:p>
        </p:txBody>
      </p:sp>
      <p:sp>
        <p:nvSpPr>
          <p:cNvPr id="4" name="TextBox 3">
            <a:extLst>
              <a:ext uri="{FF2B5EF4-FFF2-40B4-BE49-F238E27FC236}">
                <a16:creationId xmlns:a16="http://schemas.microsoft.com/office/drawing/2014/main" id="{B07EB41A-F8B7-EF42-5491-9FE03B0DDC8C}"/>
              </a:ext>
            </a:extLst>
          </p:cNvPr>
          <p:cNvSpPr txBox="1"/>
          <p:nvPr/>
        </p:nvSpPr>
        <p:spPr>
          <a:xfrm>
            <a:off x="324000" y="4794026"/>
            <a:ext cx="2736850" cy="307975"/>
          </a:xfrm>
          <a:prstGeom prst="rect">
            <a:avLst/>
          </a:prstGeom>
        </p:spPr>
        <p:txBody>
          <a:bodyPr rtlCol="0" anchor="t">
            <a:normAutofit/>
          </a:bodyPr>
          <a:lstStyle/>
          <a:p>
            <a:pPr eaLnBrk="0" hangingPunct="0">
              <a:spcBef>
                <a:spcPct val="20000"/>
              </a:spcBef>
            </a:pPr>
            <a:r>
              <a:rPr lang="en-US" sz="900" i="1">
                <a:solidFill>
                  <a:srgbClr val="373741"/>
                </a:solidFill>
              </a:rPr>
              <a:t>Source: Morningstar</a:t>
            </a:r>
          </a:p>
        </p:txBody>
      </p:sp>
      <p:pic>
        <p:nvPicPr>
          <p:cNvPr id="7" name="Picture 6">
            <a:extLst>
              <a:ext uri="{FF2B5EF4-FFF2-40B4-BE49-F238E27FC236}">
                <a16:creationId xmlns:a16="http://schemas.microsoft.com/office/drawing/2014/main" id="{77088455-CA0E-CDEF-3DCA-75E486273D39}"/>
              </a:ext>
            </a:extLst>
          </p:cNvPr>
          <p:cNvPicPr>
            <a:picLocks noChangeAspect="1"/>
          </p:cNvPicPr>
          <p:nvPr/>
        </p:nvPicPr>
        <p:blipFill>
          <a:blip r:embed="rId3"/>
          <a:stretch>
            <a:fillRect/>
          </a:stretch>
        </p:blipFill>
        <p:spPr>
          <a:xfrm>
            <a:off x="1835696" y="1491630"/>
            <a:ext cx="4042061" cy="2952328"/>
          </a:xfrm>
          <a:prstGeom prst="rect">
            <a:avLst/>
          </a:prstGeom>
        </p:spPr>
      </p:pic>
    </p:spTree>
    <p:extLst>
      <p:ext uri="{BB962C8B-B14F-4D97-AF65-F5344CB8AC3E}">
        <p14:creationId xmlns:p14="http://schemas.microsoft.com/office/powerpoint/2010/main" val="25458232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68441-C51A-19AC-C9DF-62ABCCFEADB0}"/>
              </a:ext>
            </a:extLst>
          </p:cNvPr>
          <p:cNvSpPr>
            <a:spLocks noGrp="1"/>
          </p:cNvSpPr>
          <p:nvPr>
            <p:ph type="title"/>
          </p:nvPr>
        </p:nvSpPr>
        <p:spPr>
          <a:xfrm>
            <a:off x="324000" y="214482"/>
            <a:ext cx="5842992" cy="557490"/>
          </a:xfrm>
        </p:spPr>
        <p:txBody>
          <a:bodyPr anchor="t" anchorCtr="0">
            <a:normAutofit/>
          </a:bodyPr>
          <a:lstStyle/>
          <a:p>
            <a:r>
              <a:rPr lang="en-US" b="1" kern="1200">
                <a:latin typeface="Arial" pitchFamily="34" charset="0"/>
                <a:ea typeface="+mj-ea"/>
                <a:cs typeface="Arial" pitchFamily="34" charset="0"/>
              </a:rPr>
              <a:t>Responsible funds performance</a:t>
            </a:r>
          </a:p>
        </p:txBody>
      </p:sp>
      <p:sp>
        <p:nvSpPr>
          <p:cNvPr id="8" name="Text Placeholder 2">
            <a:extLst>
              <a:ext uri="{FF2B5EF4-FFF2-40B4-BE49-F238E27FC236}">
                <a16:creationId xmlns:a16="http://schemas.microsoft.com/office/drawing/2014/main" id="{33CBD7A8-4404-51D6-5C31-5B1E859B678F}"/>
              </a:ext>
            </a:extLst>
          </p:cNvPr>
          <p:cNvSpPr txBox="1">
            <a:spLocks/>
          </p:cNvSpPr>
          <p:nvPr/>
        </p:nvSpPr>
        <p:spPr>
          <a:xfrm>
            <a:off x="324000" y="915988"/>
            <a:ext cx="5834063" cy="431626"/>
          </a:xfrm>
          <a:prstGeom prst="rect">
            <a:avLst/>
          </a:prstGeom>
        </p:spPr>
        <p:txBody>
          <a:bodyPr>
            <a:normAutofit/>
          </a:bodyPr>
          <a:lstStyle>
            <a:lvl1pPr marL="0" indent="0" algn="l" rtl="0" eaLnBrk="0" fontAlgn="base" hangingPunct="0">
              <a:spcBef>
                <a:spcPct val="20000"/>
              </a:spcBef>
              <a:spcAft>
                <a:spcPct val="0"/>
              </a:spcAft>
              <a:buFontTx/>
              <a:buNone/>
              <a:defRPr sz="1800" kern="1200">
                <a:solidFill>
                  <a:srgbClr val="373741"/>
                </a:solidFill>
                <a:latin typeface="Arial" charset="0"/>
                <a:ea typeface="+mn-ea"/>
                <a:cs typeface="+mn-cs"/>
              </a:defRPr>
            </a:lvl1pPr>
            <a:lvl2pPr marL="457200" indent="0" algn="l" rtl="0" eaLnBrk="0" fontAlgn="base" hangingPunct="0">
              <a:spcBef>
                <a:spcPct val="20000"/>
              </a:spcBef>
              <a:spcAft>
                <a:spcPct val="0"/>
              </a:spcAft>
              <a:buFontTx/>
              <a:buNone/>
              <a:defRPr sz="2000" kern="1200">
                <a:solidFill>
                  <a:srgbClr val="373741"/>
                </a:solidFill>
                <a:latin typeface="Arial" charset="0"/>
                <a:ea typeface="+mn-ea"/>
                <a:cs typeface="+mn-cs"/>
              </a:defRPr>
            </a:lvl2pPr>
            <a:lvl3pPr marL="914400" indent="0" algn="l" rtl="0" eaLnBrk="0" fontAlgn="base" hangingPunct="0">
              <a:spcBef>
                <a:spcPct val="20000"/>
              </a:spcBef>
              <a:spcAft>
                <a:spcPct val="0"/>
              </a:spcAft>
              <a:buFontTx/>
              <a:buNone/>
              <a:defRPr sz="2000" kern="1200">
                <a:solidFill>
                  <a:srgbClr val="373741"/>
                </a:solidFill>
                <a:latin typeface="Arial" charset="0"/>
                <a:ea typeface="+mn-ea"/>
                <a:cs typeface="+mn-cs"/>
              </a:defRPr>
            </a:lvl3pPr>
            <a:lvl4pPr marL="1371600" indent="0" algn="l" rtl="0" eaLnBrk="0" fontAlgn="base" hangingPunct="0">
              <a:spcBef>
                <a:spcPct val="20000"/>
              </a:spcBef>
              <a:spcAft>
                <a:spcPct val="0"/>
              </a:spcAft>
              <a:buFontTx/>
              <a:buNone/>
              <a:defRPr sz="2000" kern="1200">
                <a:solidFill>
                  <a:srgbClr val="373741"/>
                </a:solidFill>
                <a:latin typeface="Arial" charset="0"/>
                <a:ea typeface="+mn-ea"/>
                <a:cs typeface="+mn-cs"/>
              </a:defRPr>
            </a:lvl4pPr>
            <a:lvl5pPr marL="1828800" indent="0" algn="l" rtl="0" eaLnBrk="0" fontAlgn="base" hangingPunct="0">
              <a:spcBef>
                <a:spcPct val="20000"/>
              </a:spcBef>
              <a:spcAft>
                <a:spcPct val="0"/>
              </a:spcAft>
              <a:buFontTx/>
              <a:buNone/>
              <a:defRPr sz="2000" kern="1200">
                <a:solidFill>
                  <a:srgbClr val="373741"/>
                </a:solidFill>
                <a:latin typeface="Arial"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01/11/2025 – 31/01/2026</a:t>
            </a:r>
          </a:p>
        </p:txBody>
      </p:sp>
      <p:sp>
        <p:nvSpPr>
          <p:cNvPr id="4" name="TextBox 3">
            <a:extLst>
              <a:ext uri="{FF2B5EF4-FFF2-40B4-BE49-F238E27FC236}">
                <a16:creationId xmlns:a16="http://schemas.microsoft.com/office/drawing/2014/main" id="{B07EB41A-F8B7-EF42-5491-9FE03B0DDC8C}"/>
              </a:ext>
            </a:extLst>
          </p:cNvPr>
          <p:cNvSpPr txBox="1"/>
          <p:nvPr/>
        </p:nvSpPr>
        <p:spPr>
          <a:xfrm>
            <a:off x="324000" y="4794026"/>
            <a:ext cx="2736850" cy="307975"/>
          </a:xfrm>
          <a:prstGeom prst="rect">
            <a:avLst/>
          </a:prstGeom>
        </p:spPr>
        <p:txBody>
          <a:bodyPr rtlCol="0" anchor="t">
            <a:normAutofit/>
          </a:bodyPr>
          <a:lstStyle/>
          <a:p>
            <a:pPr eaLnBrk="0" hangingPunct="0">
              <a:spcBef>
                <a:spcPct val="20000"/>
              </a:spcBef>
            </a:pPr>
            <a:r>
              <a:rPr lang="en-US" sz="900" i="1">
                <a:solidFill>
                  <a:srgbClr val="373741"/>
                </a:solidFill>
              </a:rPr>
              <a:t>Source: Morningstar</a:t>
            </a:r>
          </a:p>
        </p:txBody>
      </p:sp>
      <p:pic>
        <p:nvPicPr>
          <p:cNvPr id="5" name="Picture 4">
            <a:extLst>
              <a:ext uri="{FF2B5EF4-FFF2-40B4-BE49-F238E27FC236}">
                <a16:creationId xmlns:a16="http://schemas.microsoft.com/office/drawing/2014/main" id="{3AB304D1-CD40-2DC5-856C-362E5B332EF2}"/>
              </a:ext>
            </a:extLst>
          </p:cNvPr>
          <p:cNvPicPr>
            <a:picLocks noChangeAspect="1"/>
          </p:cNvPicPr>
          <p:nvPr/>
        </p:nvPicPr>
        <p:blipFill>
          <a:blip r:embed="rId3"/>
          <a:stretch>
            <a:fillRect/>
          </a:stretch>
        </p:blipFill>
        <p:spPr>
          <a:xfrm>
            <a:off x="1835696" y="1491630"/>
            <a:ext cx="4033885" cy="2952000"/>
          </a:xfrm>
          <a:prstGeom prst="rect">
            <a:avLst/>
          </a:prstGeom>
        </p:spPr>
      </p:pic>
    </p:spTree>
    <p:extLst>
      <p:ext uri="{BB962C8B-B14F-4D97-AF65-F5344CB8AC3E}">
        <p14:creationId xmlns:p14="http://schemas.microsoft.com/office/powerpoint/2010/main" val="4312785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68441-C51A-19AC-C9DF-62ABCCFEADB0}"/>
              </a:ext>
            </a:extLst>
          </p:cNvPr>
          <p:cNvSpPr>
            <a:spLocks noGrp="1"/>
          </p:cNvSpPr>
          <p:nvPr>
            <p:ph type="title"/>
          </p:nvPr>
        </p:nvSpPr>
        <p:spPr>
          <a:xfrm>
            <a:off x="324000" y="214482"/>
            <a:ext cx="5842992" cy="557490"/>
          </a:xfrm>
        </p:spPr>
        <p:txBody>
          <a:bodyPr anchor="t" anchorCtr="0">
            <a:normAutofit/>
          </a:bodyPr>
          <a:lstStyle/>
          <a:p>
            <a:r>
              <a:rPr lang="en-US" b="1" kern="1200">
                <a:latin typeface="Arial" pitchFamily="34" charset="0"/>
                <a:ea typeface="+mj-ea"/>
                <a:cs typeface="Arial" pitchFamily="34" charset="0"/>
              </a:rPr>
              <a:t>Responsible funds performance</a:t>
            </a:r>
          </a:p>
        </p:txBody>
      </p:sp>
      <p:sp>
        <p:nvSpPr>
          <p:cNvPr id="8" name="Text Placeholder 2">
            <a:extLst>
              <a:ext uri="{FF2B5EF4-FFF2-40B4-BE49-F238E27FC236}">
                <a16:creationId xmlns:a16="http://schemas.microsoft.com/office/drawing/2014/main" id="{CB18E995-E013-9CA0-9FAC-511BF7B9A0E4}"/>
              </a:ext>
            </a:extLst>
          </p:cNvPr>
          <p:cNvSpPr txBox="1">
            <a:spLocks/>
          </p:cNvSpPr>
          <p:nvPr/>
        </p:nvSpPr>
        <p:spPr>
          <a:xfrm>
            <a:off x="324000" y="915988"/>
            <a:ext cx="5834063" cy="431626"/>
          </a:xfrm>
          <a:prstGeom prst="rect">
            <a:avLst/>
          </a:prstGeom>
        </p:spPr>
        <p:txBody>
          <a:bodyPr>
            <a:normAutofit/>
          </a:bodyPr>
          <a:lstStyle>
            <a:lvl1pPr marL="0" indent="0" algn="l" rtl="0" eaLnBrk="0" fontAlgn="base" hangingPunct="0">
              <a:spcBef>
                <a:spcPct val="20000"/>
              </a:spcBef>
              <a:spcAft>
                <a:spcPct val="0"/>
              </a:spcAft>
              <a:buFontTx/>
              <a:buNone/>
              <a:defRPr sz="1800" kern="1200">
                <a:solidFill>
                  <a:srgbClr val="373741"/>
                </a:solidFill>
                <a:latin typeface="Arial" charset="0"/>
                <a:ea typeface="+mn-ea"/>
                <a:cs typeface="+mn-cs"/>
              </a:defRPr>
            </a:lvl1pPr>
            <a:lvl2pPr marL="457200" indent="0" algn="l" rtl="0" eaLnBrk="0" fontAlgn="base" hangingPunct="0">
              <a:spcBef>
                <a:spcPct val="20000"/>
              </a:spcBef>
              <a:spcAft>
                <a:spcPct val="0"/>
              </a:spcAft>
              <a:buFontTx/>
              <a:buNone/>
              <a:defRPr sz="2000" kern="1200">
                <a:solidFill>
                  <a:srgbClr val="373741"/>
                </a:solidFill>
                <a:latin typeface="Arial" charset="0"/>
                <a:ea typeface="+mn-ea"/>
                <a:cs typeface="+mn-cs"/>
              </a:defRPr>
            </a:lvl2pPr>
            <a:lvl3pPr marL="914400" indent="0" algn="l" rtl="0" eaLnBrk="0" fontAlgn="base" hangingPunct="0">
              <a:spcBef>
                <a:spcPct val="20000"/>
              </a:spcBef>
              <a:spcAft>
                <a:spcPct val="0"/>
              </a:spcAft>
              <a:buFontTx/>
              <a:buNone/>
              <a:defRPr sz="2000" kern="1200">
                <a:solidFill>
                  <a:srgbClr val="373741"/>
                </a:solidFill>
                <a:latin typeface="Arial" charset="0"/>
                <a:ea typeface="+mn-ea"/>
                <a:cs typeface="+mn-cs"/>
              </a:defRPr>
            </a:lvl3pPr>
            <a:lvl4pPr marL="1371600" indent="0" algn="l" rtl="0" eaLnBrk="0" fontAlgn="base" hangingPunct="0">
              <a:spcBef>
                <a:spcPct val="20000"/>
              </a:spcBef>
              <a:spcAft>
                <a:spcPct val="0"/>
              </a:spcAft>
              <a:buFontTx/>
              <a:buNone/>
              <a:defRPr sz="2000" kern="1200">
                <a:solidFill>
                  <a:srgbClr val="373741"/>
                </a:solidFill>
                <a:latin typeface="Arial" charset="0"/>
                <a:ea typeface="+mn-ea"/>
                <a:cs typeface="+mn-cs"/>
              </a:defRPr>
            </a:lvl4pPr>
            <a:lvl5pPr marL="1828800" indent="0" algn="l" rtl="0" eaLnBrk="0" fontAlgn="base" hangingPunct="0">
              <a:spcBef>
                <a:spcPct val="20000"/>
              </a:spcBef>
              <a:spcAft>
                <a:spcPct val="0"/>
              </a:spcAft>
              <a:buFontTx/>
              <a:buNone/>
              <a:defRPr sz="2000" kern="1200">
                <a:solidFill>
                  <a:srgbClr val="373741"/>
                </a:solidFill>
                <a:latin typeface="Arial"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01/02/2026 – 31/01/2026</a:t>
            </a:r>
          </a:p>
        </p:txBody>
      </p:sp>
      <p:sp>
        <p:nvSpPr>
          <p:cNvPr id="4" name="TextBox 3">
            <a:extLst>
              <a:ext uri="{FF2B5EF4-FFF2-40B4-BE49-F238E27FC236}">
                <a16:creationId xmlns:a16="http://schemas.microsoft.com/office/drawing/2014/main" id="{B07EB41A-F8B7-EF42-5491-9FE03B0DDC8C}"/>
              </a:ext>
            </a:extLst>
          </p:cNvPr>
          <p:cNvSpPr txBox="1"/>
          <p:nvPr/>
        </p:nvSpPr>
        <p:spPr>
          <a:xfrm>
            <a:off x="324000" y="4794026"/>
            <a:ext cx="2736850" cy="307975"/>
          </a:xfrm>
          <a:prstGeom prst="rect">
            <a:avLst/>
          </a:prstGeom>
        </p:spPr>
        <p:txBody>
          <a:bodyPr rtlCol="0" anchor="t">
            <a:normAutofit/>
          </a:bodyPr>
          <a:lstStyle/>
          <a:p>
            <a:pPr eaLnBrk="0" hangingPunct="0">
              <a:spcBef>
                <a:spcPct val="20000"/>
              </a:spcBef>
            </a:pPr>
            <a:r>
              <a:rPr lang="en-US" sz="900" i="1">
                <a:solidFill>
                  <a:srgbClr val="373741"/>
                </a:solidFill>
              </a:rPr>
              <a:t>Source: Morningstar</a:t>
            </a:r>
          </a:p>
        </p:txBody>
      </p:sp>
      <p:pic>
        <p:nvPicPr>
          <p:cNvPr id="5" name="Picture 4">
            <a:extLst>
              <a:ext uri="{FF2B5EF4-FFF2-40B4-BE49-F238E27FC236}">
                <a16:creationId xmlns:a16="http://schemas.microsoft.com/office/drawing/2014/main" id="{4D9F9AD2-2931-4C27-F73B-C41D56EF86B0}"/>
              </a:ext>
            </a:extLst>
          </p:cNvPr>
          <p:cNvPicPr>
            <a:picLocks noChangeAspect="1"/>
          </p:cNvPicPr>
          <p:nvPr/>
        </p:nvPicPr>
        <p:blipFill>
          <a:blip r:embed="rId3"/>
          <a:stretch>
            <a:fillRect/>
          </a:stretch>
        </p:blipFill>
        <p:spPr>
          <a:xfrm>
            <a:off x="1835696" y="1491630"/>
            <a:ext cx="4033885" cy="2952000"/>
          </a:xfrm>
          <a:prstGeom prst="rect">
            <a:avLst/>
          </a:prstGeom>
        </p:spPr>
      </p:pic>
    </p:spTree>
    <p:extLst>
      <p:ext uri="{BB962C8B-B14F-4D97-AF65-F5344CB8AC3E}">
        <p14:creationId xmlns:p14="http://schemas.microsoft.com/office/powerpoint/2010/main" val="4615795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68441-C51A-19AC-C9DF-62ABCCFEADB0}"/>
              </a:ext>
            </a:extLst>
          </p:cNvPr>
          <p:cNvSpPr>
            <a:spLocks noGrp="1"/>
          </p:cNvSpPr>
          <p:nvPr>
            <p:ph type="title"/>
          </p:nvPr>
        </p:nvSpPr>
        <p:spPr/>
        <p:txBody>
          <a:bodyPr/>
          <a:lstStyle/>
          <a:p>
            <a:r>
              <a:rPr lang="en-GB" dirty="0"/>
              <a:t>Value and Size Factors</a:t>
            </a:r>
          </a:p>
        </p:txBody>
      </p:sp>
      <p:sp>
        <p:nvSpPr>
          <p:cNvPr id="3" name="Text Placeholder 2">
            <a:extLst>
              <a:ext uri="{FF2B5EF4-FFF2-40B4-BE49-F238E27FC236}">
                <a16:creationId xmlns:a16="http://schemas.microsoft.com/office/drawing/2014/main" id="{92B8B1B4-C4CE-ABD8-A322-08332E0678B0}"/>
              </a:ext>
            </a:extLst>
          </p:cNvPr>
          <p:cNvSpPr>
            <a:spLocks noGrp="1"/>
          </p:cNvSpPr>
          <p:nvPr>
            <p:ph type="body" sz="quarter" idx="12"/>
          </p:nvPr>
        </p:nvSpPr>
        <p:spPr/>
        <p:txBody>
          <a:bodyPr/>
          <a:lstStyle/>
          <a:p>
            <a:r>
              <a:rPr lang="en-GB" dirty="0"/>
              <a:t>Cheetham Jackson MPS</a:t>
            </a:r>
          </a:p>
        </p:txBody>
      </p:sp>
      <p:sp>
        <p:nvSpPr>
          <p:cNvPr id="4" name="TextBox 3">
            <a:extLst>
              <a:ext uri="{FF2B5EF4-FFF2-40B4-BE49-F238E27FC236}">
                <a16:creationId xmlns:a16="http://schemas.microsoft.com/office/drawing/2014/main" id="{B07EB41A-F8B7-EF42-5491-9FE03B0DDC8C}"/>
              </a:ext>
            </a:extLst>
          </p:cNvPr>
          <p:cNvSpPr txBox="1"/>
          <p:nvPr/>
        </p:nvSpPr>
        <p:spPr>
          <a:xfrm>
            <a:off x="467544" y="4659982"/>
            <a:ext cx="4680520" cy="430887"/>
          </a:xfrm>
          <a:prstGeom prst="rect">
            <a:avLst/>
          </a:prstGeom>
          <a:noFill/>
        </p:spPr>
        <p:txBody>
          <a:bodyPr wrap="square" rtlCol="0">
            <a:spAutoFit/>
          </a:bodyPr>
          <a:lstStyle/>
          <a:p>
            <a:r>
              <a:rPr lang="en-GB" sz="1100" i="1" dirty="0"/>
              <a:t>Source: Morningstar, average for each range rescaled for equity % and long-only positions, Cheetham Jackson Fixed Interest MPS excluded</a:t>
            </a:r>
          </a:p>
        </p:txBody>
      </p:sp>
      <p:pic>
        <p:nvPicPr>
          <p:cNvPr id="5" name="Picture 4">
            <a:extLst>
              <a:ext uri="{FF2B5EF4-FFF2-40B4-BE49-F238E27FC236}">
                <a16:creationId xmlns:a16="http://schemas.microsoft.com/office/drawing/2014/main" id="{D752A998-9D5D-F0D4-7206-D12844B46989}"/>
              </a:ext>
            </a:extLst>
          </p:cNvPr>
          <p:cNvPicPr>
            <a:picLocks noChangeAspect="1"/>
          </p:cNvPicPr>
          <p:nvPr/>
        </p:nvPicPr>
        <p:blipFill>
          <a:blip r:embed="rId3"/>
          <a:stretch>
            <a:fillRect/>
          </a:stretch>
        </p:blipFill>
        <p:spPr>
          <a:xfrm>
            <a:off x="1601293" y="2139702"/>
            <a:ext cx="4552950" cy="1543050"/>
          </a:xfrm>
          <a:prstGeom prst="rect">
            <a:avLst/>
          </a:prstGeom>
        </p:spPr>
      </p:pic>
    </p:spTree>
    <p:extLst>
      <p:ext uri="{BB962C8B-B14F-4D97-AF65-F5344CB8AC3E}">
        <p14:creationId xmlns:p14="http://schemas.microsoft.com/office/powerpoint/2010/main" val="20050095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68441-C51A-19AC-C9DF-62ABCCFEADB0}"/>
              </a:ext>
            </a:extLst>
          </p:cNvPr>
          <p:cNvSpPr>
            <a:spLocks noGrp="1"/>
          </p:cNvSpPr>
          <p:nvPr>
            <p:ph type="title"/>
          </p:nvPr>
        </p:nvSpPr>
        <p:spPr/>
        <p:txBody>
          <a:bodyPr/>
          <a:lstStyle/>
          <a:p>
            <a:r>
              <a:rPr lang="en-GB" dirty="0"/>
              <a:t>Value and Size Factors</a:t>
            </a:r>
          </a:p>
        </p:txBody>
      </p:sp>
      <p:sp>
        <p:nvSpPr>
          <p:cNvPr id="3" name="Text Placeholder 2">
            <a:extLst>
              <a:ext uri="{FF2B5EF4-FFF2-40B4-BE49-F238E27FC236}">
                <a16:creationId xmlns:a16="http://schemas.microsoft.com/office/drawing/2014/main" id="{92B8B1B4-C4CE-ABD8-A322-08332E0678B0}"/>
              </a:ext>
            </a:extLst>
          </p:cNvPr>
          <p:cNvSpPr>
            <a:spLocks noGrp="1"/>
          </p:cNvSpPr>
          <p:nvPr>
            <p:ph type="body" sz="quarter" idx="12"/>
          </p:nvPr>
        </p:nvSpPr>
        <p:spPr/>
        <p:txBody>
          <a:bodyPr/>
          <a:lstStyle/>
          <a:p>
            <a:r>
              <a:rPr lang="en-GB" dirty="0"/>
              <a:t>Cheetham Jackson Responsible MPS</a:t>
            </a:r>
          </a:p>
        </p:txBody>
      </p:sp>
      <p:sp>
        <p:nvSpPr>
          <p:cNvPr id="4" name="TextBox 3">
            <a:extLst>
              <a:ext uri="{FF2B5EF4-FFF2-40B4-BE49-F238E27FC236}">
                <a16:creationId xmlns:a16="http://schemas.microsoft.com/office/drawing/2014/main" id="{B07EB41A-F8B7-EF42-5491-9FE03B0DDC8C}"/>
              </a:ext>
            </a:extLst>
          </p:cNvPr>
          <p:cNvSpPr txBox="1"/>
          <p:nvPr/>
        </p:nvSpPr>
        <p:spPr>
          <a:xfrm>
            <a:off x="467544" y="4659982"/>
            <a:ext cx="3960440" cy="430887"/>
          </a:xfrm>
          <a:prstGeom prst="rect">
            <a:avLst/>
          </a:prstGeom>
          <a:noFill/>
        </p:spPr>
        <p:txBody>
          <a:bodyPr wrap="square" rtlCol="0">
            <a:spAutoFit/>
          </a:bodyPr>
          <a:lstStyle/>
          <a:p>
            <a:r>
              <a:rPr lang="en-GB" sz="1100" i="1" dirty="0"/>
              <a:t>Source: Morningstar, average for each range rescaled for equity % and long-only positions</a:t>
            </a:r>
          </a:p>
        </p:txBody>
      </p:sp>
      <p:pic>
        <p:nvPicPr>
          <p:cNvPr id="6" name="Picture 5">
            <a:extLst>
              <a:ext uri="{FF2B5EF4-FFF2-40B4-BE49-F238E27FC236}">
                <a16:creationId xmlns:a16="http://schemas.microsoft.com/office/drawing/2014/main" id="{818A5334-3834-9E51-0CEC-5A4219F53BF6}"/>
              </a:ext>
            </a:extLst>
          </p:cNvPr>
          <p:cNvPicPr>
            <a:picLocks noChangeAspect="1"/>
          </p:cNvPicPr>
          <p:nvPr/>
        </p:nvPicPr>
        <p:blipFill>
          <a:blip r:embed="rId3"/>
          <a:stretch>
            <a:fillRect/>
          </a:stretch>
        </p:blipFill>
        <p:spPr>
          <a:xfrm>
            <a:off x="1403648" y="2215515"/>
            <a:ext cx="5191125" cy="1543050"/>
          </a:xfrm>
          <a:prstGeom prst="rect">
            <a:avLst/>
          </a:prstGeom>
        </p:spPr>
      </p:pic>
    </p:spTree>
    <p:extLst>
      <p:ext uri="{BB962C8B-B14F-4D97-AF65-F5344CB8AC3E}">
        <p14:creationId xmlns:p14="http://schemas.microsoft.com/office/powerpoint/2010/main" val="11711831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68441-C51A-19AC-C9DF-62ABCCFEADB0}"/>
              </a:ext>
            </a:extLst>
          </p:cNvPr>
          <p:cNvSpPr>
            <a:spLocks noGrp="1"/>
          </p:cNvSpPr>
          <p:nvPr>
            <p:ph type="title"/>
          </p:nvPr>
        </p:nvSpPr>
        <p:spPr>
          <a:xfrm>
            <a:off x="324000" y="214482"/>
            <a:ext cx="5842992" cy="557490"/>
          </a:xfrm>
        </p:spPr>
        <p:txBody>
          <a:bodyPr anchor="t" anchorCtr="0">
            <a:normAutofit/>
          </a:bodyPr>
          <a:lstStyle/>
          <a:p>
            <a:r>
              <a:rPr lang="en-US" b="1" kern="1200">
                <a:latin typeface="Arial" pitchFamily="34" charset="0"/>
                <a:ea typeface="+mj-ea"/>
                <a:cs typeface="Arial" pitchFamily="34" charset="0"/>
              </a:rPr>
              <a:t>P/E Ratios</a:t>
            </a:r>
          </a:p>
        </p:txBody>
      </p:sp>
      <p:sp>
        <p:nvSpPr>
          <p:cNvPr id="3" name="Text Placeholder 2">
            <a:extLst>
              <a:ext uri="{FF2B5EF4-FFF2-40B4-BE49-F238E27FC236}">
                <a16:creationId xmlns:a16="http://schemas.microsoft.com/office/drawing/2014/main" id="{92B8B1B4-C4CE-ABD8-A322-08332E0678B0}"/>
              </a:ext>
            </a:extLst>
          </p:cNvPr>
          <p:cNvSpPr>
            <a:spLocks noGrp="1"/>
          </p:cNvSpPr>
          <p:nvPr>
            <p:ph type="body" sz="quarter" idx="12"/>
          </p:nvPr>
        </p:nvSpPr>
        <p:spPr>
          <a:xfrm>
            <a:off x="324000" y="915988"/>
            <a:ext cx="5834063" cy="431626"/>
          </a:xfrm>
        </p:spPr>
        <p:txBody>
          <a:bodyPr>
            <a:normAutofit/>
          </a:bodyPr>
          <a:lstStyle/>
          <a:p>
            <a:r>
              <a:rPr lang="en-US" kern="1200">
                <a:latin typeface="Arial" charset="0"/>
                <a:ea typeface="+mn-ea"/>
                <a:cs typeface="+mn-cs"/>
              </a:rPr>
              <a:t>Regions</a:t>
            </a:r>
          </a:p>
        </p:txBody>
      </p:sp>
      <p:pic>
        <p:nvPicPr>
          <p:cNvPr id="5" name="Picture 4">
            <a:extLst>
              <a:ext uri="{FF2B5EF4-FFF2-40B4-BE49-F238E27FC236}">
                <a16:creationId xmlns:a16="http://schemas.microsoft.com/office/drawing/2014/main" id="{C186229D-4F90-9F71-6AB1-DF1DE360852D}"/>
              </a:ext>
            </a:extLst>
          </p:cNvPr>
          <p:cNvPicPr>
            <a:picLocks noChangeAspect="1"/>
          </p:cNvPicPr>
          <p:nvPr/>
        </p:nvPicPr>
        <p:blipFill>
          <a:blip r:embed="rId3"/>
          <a:stretch>
            <a:fillRect/>
          </a:stretch>
        </p:blipFill>
        <p:spPr>
          <a:xfrm>
            <a:off x="1247121" y="1635646"/>
            <a:ext cx="5580925" cy="2664892"/>
          </a:xfrm>
          <a:prstGeom prst="rect">
            <a:avLst/>
          </a:prstGeom>
          <a:noFill/>
        </p:spPr>
      </p:pic>
      <p:sp>
        <p:nvSpPr>
          <p:cNvPr id="4" name="TextBox 3">
            <a:extLst>
              <a:ext uri="{FF2B5EF4-FFF2-40B4-BE49-F238E27FC236}">
                <a16:creationId xmlns:a16="http://schemas.microsoft.com/office/drawing/2014/main" id="{B07EB41A-F8B7-EF42-5491-9FE03B0DDC8C}"/>
              </a:ext>
            </a:extLst>
          </p:cNvPr>
          <p:cNvSpPr txBox="1"/>
          <p:nvPr/>
        </p:nvSpPr>
        <p:spPr>
          <a:xfrm>
            <a:off x="324000" y="4794026"/>
            <a:ext cx="2736850" cy="307975"/>
          </a:xfrm>
          <a:prstGeom prst="rect">
            <a:avLst/>
          </a:prstGeom>
        </p:spPr>
        <p:txBody>
          <a:bodyPr rtlCol="0" anchor="t">
            <a:normAutofit/>
          </a:bodyPr>
          <a:lstStyle/>
          <a:p>
            <a:pPr eaLnBrk="0" hangingPunct="0">
              <a:spcBef>
                <a:spcPct val="20000"/>
              </a:spcBef>
            </a:pPr>
            <a:r>
              <a:rPr lang="en-US" sz="900" i="1">
                <a:solidFill>
                  <a:srgbClr val="373741"/>
                </a:solidFill>
              </a:rPr>
              <a:t>Source: Morningstar</a:t>
            </a:r>
          </a:p>
        </p:txBody>
      </p:sp>
    </p:spTree>
    <p:extLst>
      <p:ext uri="{BB962C8B-B14F-4D97-AF65-F5344CB8AC3E}">
        <p14:creationId xmlns:p14="http://schemas.microsoft.com/office/powerpoint/2010/main" val="34729833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68441-C51A-19AC-C9DF-62ABCCFEADB0}"/>
              </a:ext>
            </a:extLst>
          </p:cNvPr>
          <p:cNvSpPr>
            <a:spLocks noGrp="1"/>
          </p:cNvSpPr>
          <p:nvPr>
            <p:ph type="title"/>
          </p:nvPr>
        </p:nvSpPr>
        <p:spPr>
          <a:xfrm>
            <a:off x="324000" y="214482"/>
            <a:ext cx="5842992" cy="557490"/>
          </a:xfrm>
        </p:spPr>
        <p:txBody>
          <a:bodyPr anchor="t" anchorCtr="0">
            <a:normAutofit/>
          </a:bodyPr>
          <a:lstStyle/>
          <a:p>
            <a:r>
              <a:rPr lang="en-US" b="1" kern="1200">
                <a:latin typeface="Arial" pitchFamily="34" charset="0"/>
                <a:ea typeface="+mj-ea"/>
                <a:cs typeface="Arial" pitchFamily="34" charset="0"/>
              </a:rPr>
              <a:t>P/E Ratios</a:t>
            </a:r>
          </a:p>
        </p:txBody>
      </p:sp>
      <p:sp>
        <p:nvSpPr>
          <p:cNvPr id="3" name="Text Placeholder 2">
            <a:extLst>
              <a:ext uri="{FF2B5EF4-FFF2-40B4-BE49-F238E27FC236}">
                <a16:creationId xmlns:a16="http://schemas.microsoft.com/office/drawing/2014/main" id="{92B8B1B4-C4CE-ABD8-A322-08332E0678B0}"/>
              </a:ext>
            </a:extLst>
          </p:cNvPr>
          <p:cNvSpPr>
            <a:spLocks noGrp="1"/>
          </p:cNvSpPr>
          <p:nvPr>
            <p:ph type="body" sz="quarter" idx="12"/>
          </p:nvPr>
        </p:nvSpPr>
        <p:spPr>
          <a:xfrm>
            <a:off x="324000" y="915988"/>
            <a:ext cx="5834063" cy="431626"/>
          </a:xfrm>
        </p:spPr>
        <p:txBody>
          <a:bodyPr>
            <a:normAutofit/>
          </a:bodyPr>
          <a:lstStyle/>
          <a:p>
            <a:r>
              <a:rPr lang="en-US" kern="1200">
                <a:latin typeface="Arial" charset="0"/>
                <a:ea typeface="+mn-ea"/>
                <a:cs typeface="+mn-cs"/>
              </a:rPr>
              <a:t>Sectors</a:t>
            </a:r>
          </a:p>
        </p:txBody>
      </p:sp>
      <p:pic>
        <p:nvPicPr>
          <p:cNvPr id="6" name="Picture 5">
            <a:extLst>
              <a:ext uri="{FF2B5EF4-FFF2-40B4-BE49-F238E27FC236}">
                <a16:creationId xmlns:a16="http://schemas.microsoft.com/office/drawing/2014/main" id="{B6C28819-7BED-5839-8B50-FFDF60739E86}"/>
              </a:ext>
            </a:extLst>
          </p:cNvPr>
          <p:cNvPicPr>
            <a:picLocks noChangeAspect="1"/>
          </p:cNvPicPr>
          <p:nvPr/>
        </p:nvPicPr>
        <p:blipFill>
          <a:blip r:embed="rId3"/>
          <a:stretch>
            <a:fillRect/>
          </a:stretch>
        </p:blipFill>
        <p:spPr>
          <a:xfrm>
            <a:off x="920750" y="1635646"/>
            <a:ext cx="6233667" cy="2664892"/>
          </a:xfrm>
          <a:prstGeom prst="rect">
            <a:avLst/>
          </a:prstGeom>
          <a:noFill/>
        </p:spPr>
      </p:pic>
      <p:sp>
        <p:nvSpPr>
          <p:cNvPr id="4" name="TextBox 3">
            <a:extLst>
              <a:ext uri="{FF2B5EF4-FFF2-40B4-BE49-F238E27FC236}">
                <a16:creationId xmlns:a16="http://schemas.microsoft.com/office/drawing/2014/main" id="{B07EB41A-F8B7-EF42-5491-9FE03B0DDC8C}"/>
              </a:ext>
            </a:extLst>
          </p:cNvPr>
          <p:cNvSpPr txBox="1"/>
          <p:nvPr/>
        </p:nvSpPr>
        <p:spPr>
          <a:xfrm>
            <a:off x="324000" y="4794026"/>
            <a:ext cx="2736850" cy="307975"/>
          </a:xfrm>
          <a:prstGeom prst="rect">
            <a:avLst/>
          </a:prstGeom>
        </p:spPr>
        <p:txBody>
          <a:bodyPr rtlCol="0" anchor="t">
            <a:normAutofit/>
          </a:bodyPr>
          <a:lstStyle/>
          <a:p>
            <a:pPr eaLnBrk="0" hangingPunct="0">
              <a:spcBef>
                <a:spcPct val="20000"/>
              </a:spcBef>
            </a:pPr>
            <a:r>
              <a:rPr lang="en-US" sz="900" i="1">
                <a:solidFill>
                  <a:srgbClr val="373741"/>
                </a:solidFill>
              </a:rPr>
              <a:t>Source: Morningstar</a:t>
            </a:r>
          </a:p>
        </p:txBody>
      </p:sp>
    </p:spTree>
    <p:extLst>
      <p:ext uri="{BB962C8B-B14F-4D97-AF65-F5344CB8AC3E}">
        <p14:creationId xmlns:p14="http://schemas.microsoft.com/office/powerpoint/2010/main" val="1676315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7FF25D-9968-0E6F-64B3-21DFA3F2775D}"/>
              </a:ext>
            </a:extLst>
          </p:cNvPr>
          <p:cNvSpPr>
            <a:spLocks noGrp="1"/>
          </p:cNvSpPr>
          <p:nvPr>
            <p:ph type="body" sz="quarter" idx="13"/>
          </p:nvPr>
        </p:nvSpPr>
        <p:spPr/>
        <p:txBody>
          <a:bodyPr/>
          <a:lstStyle/>
          <a:p>
            <a:r>
              <a:rPr lang="en-GB" dirty="0"/>
              <a:t>For more information please contact:</a:t>
            </a:r>
          </a:p>
          <a:p>
            <a:endParaRPr lang="en-GB" dirty="0"/>
          </a:p>
          <a:p>
            <a:r>
              <a:rPr lang="en-GB" dirty="0"/>
              <a:t>Ian Aylward – Head of Investment Partnerships</a:t>
            </a:r>
          </a:p>
          <a:p>
            <a:r>
              <a:rPr lang="en-GB" dirty="0"/>
              <a:t>ian.aylward@ajbell.co.uk</a:t>
            </a:r>
          </a:p>
          <a:p>
            <a:endParaRPr lang="en-GB" dirty="0"/>
          </a:p>
          <a:p>
            <a:r>
              <a:rPr lang="en-GB" dirty="0"/>
              <a:t>Jack Fairbrother – Portfolio Manager</a:t>
            </a:r>
          </a:p>
          <a:p>
            <a:r>
              <a:rPr lang="en-GB" dirty="0"/>
              <a:t>jack.fairbrother@ajbell.co.uk</a:t>
            </a:r>
          </a:p>
          <a:p>
            <a:endParaRPr lang="en-GB" dirty="0"/>
          </a:p>
          <a:p>
            <a:endParaRPr lang="en-GB" dirty="0"/>
          </a:p>
        </p:txBody>
      </p:sp>
      <p:sp>
        <p:nvSpPr>
          <p:cNvPr id="3" name="Text Placeholder 2">
            <a:extLst>
              <a:ext uri="{FF2B5EF4-FFF2-40B4-BE49-F238E27FC236}">
                <a16:creationId xmlns:a16="http://schemas.microsoft.com/office/drawing/2014/main" id="{62D9530E-CB47-9A50-8A0B-767EC5864B71}"/>
              </a:ext>
            </a:extLst>
          </p:cNvPr>
          <p:cNvSpPr>
            <a:spLocks noGrp="1"/>
          </p:cNvSpPr>
          <p:nvPr>
            <p:ph type="body" sz="quarter" idx="14"/>
          </p:nvPr>
        </p:nvSpPr>
        <p:spPr/>
        <p:txBody>
          <a:bodyPr/>
          <a:lstStyle/>
          <a:p>
            <a:r>
              <a:rPr lang="en-GB" dirty="0"/>
              <a:t>Thank you</a:t>
            </a:r>
          </a:p>
        </p:txBody>
      </p:sp>
    </p:spTree>
    <p:extLst>
      <p:ext uri="{BB962C8B-B14F-4D97-AF65-F5344CB8AC3E}">
        <p14:creationId xmlns:p14="http://schemas.microsoft.com/office/powerpoint/2010/main" val="35077782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3095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4DC5D-7B92-FE1A-1B6D-69ADE0DBADB5}"/>
              </a:ext>
            </a:extLst>
          </p:cNvPr>
          <p:cNvSpPr>
            <a:spLocks noGrp="1"/>
          </p:cNvSpPr>
          <p:nvPr>
            <p:ph type="title"/>
          </p:nvPr>
        </p:nvSpPr>
        <p:spPr/>
        <p:txBody>
          <a:bodyPr/>
          <a:lstStyle/>
          <a:p>
            <a:r>
              <a:rPr lang="en-GB" dirty="0"/>
              <a:t>What happened during the month?</a:t>
            </a:r>
          </a:p>
        </p:txBody>
      </p:sp>
      <p:sp>
        <p:nvSpPr>
          <p:cNvPr id="5" name="Text Placeholder 4">
            <a:extLst>
              <a:ext uri="{FF2B5EF4-FFF2-40B4-BE49-F238E27FC236}">
                <a16:creationId xmlns:a16="http://schemas.microsoft.com/office/drawing/2014/main" id="{A681BCB8-F5D6-4B10-3710-BC7B0B025B4D}"/>
              </a:ext>
            </a:extLst>
          </p:cNvPr>
          <p:cNvSpPr>
            <a:spLocks noGrp="1"/>
          </p:cNvSpPr>
          <p:nvPr>
            <p:ph type="body" sz="quarter" idx="12"/>
          </p:nvPr>
        </p:nvSpPr>
        <p:spPr/>
        <p:txBody>
          <a:bodyPr/>
          <a:lstStyle/>
          <a:p>
            <a:r>
              <a:rPr lang="en-GB" dirty="0"/>
              <a:t>January 2026</a:t>
            </a:r>
          </a:p>
        </p:txBody>
      </p:sp>
      <p:sp>
        <p:nvSpPr>
          <p:cNvPr id="3" name="Text Placeholder 3">
            <a:extLst>
              <a:ext uri="{FF2B5EF4-FFF2-40B4-BE49-F238E27FC236}">
                <a16:creationId xmlns:a16="http://schemas.microsoft.com/office/drawing/2014/main" id="{765BDA5F-7302-B2C3-0F6F-E72B8995C303}"/>
              </a:ext>
            </a:extLst>
          </p:cNvPr>
          <p:cNvSpPr>
            <a:spLocks noGrp="1"/>
          </p:cNvSpPr>
          <p:nvPr>
            <p:ph type="body" sz="quarter" idx="11"/>
          </p:nvPr>
        </p:nvSpPr>
        <p:spPr>
          <a:xfrm>
            <a:off x="323528" y="1355884"/>
            <a:ext cx="8137525" cy="3167063"/>
          </a:xfrm>
        </p:spPr>
        <p:txBody>
          <a:bodyPr/>
          <a:lstStyle/>
          <a:p>
            <a:pPr marL="342900" marR="0" lvl="0" indent="-342900" algn="l" defTabSz="914400" rtl="0" eaLnBrk="0" fontAlgn="base" latinLnBrk="0" hangingPunct="0">
              <a:lnSpc>
                <a:spcPct val="100000"/>
              </a:lnSpc>
              <a:spcBef>
                <a:spcPct val="20000"/>
              </a:spcBef>
              <a:spcAft>
                <a:spcPct val="0"/>
              </a:spcAft>
              <a:buClr>
                <a:srgbClr val="D50032"/>
              </a:buClr>
              <a:buSzTx/>
              <a:buFont typeface="Arial" panose="020B0604020202020204" pitchFamily="34" charset="0"/>
              <a:buChar char="•"/>
              <a:tabLst/>
              <a:defRPr/>
            </a:pPr>
            <a:endParaRPr kumimoji="0" lang="en-GB" sz="1200" b="0" i="0" u="none" strike="noStrike" kern="1200" cap="none" spc="0" normalizeH="0" baseline="0" noProof="0" dirty="0">
              <a:ln>
                <a:noFill/>
              </a:ln>
              <a:solidFill>
                <a:srgbClr val="373741"/>
              </a:solidFill>
              <a:effectLst/>
              <a:uLnTx/>
              <a:uFillTx/>
              <a:latin typeface="Arial" charset="0"/>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D50032"/>
              </a:buClr>
              <a:buSzTx/>
              <a:buFont typeface="Arial" panose="020B0604020202020204" pitchFamily="34" charset="0"/>
              <a:buChar char="•"/>
              <a:tabLst/>
              <a:defRPr/>
            </a:pPr>
            <a:r>
              <a:rPr kumimoji="0" lang="en-GB" sz="1200" b="0" i="0" u="none" strike="noStrike" kern="1200" cap="none" spc="0" normalizeH="0" baseline="0" noProof="0" dirty="0">
                <a:ln>
                  <a:noFill/>
                </a:ln>
                <a:solidFill>
                  <a:srgbClr val="373741"/>
                </a:solidFill>
                <a:effectLst/>
                <a:uLnTx/>
                <a:uFillTx/>
                <a:latin typeface="Arial" charset="0"/>
                <a:ea typeface="+mn-ea"/>
                <a:cs typeface="+mn-cs"/>
              </a:rPr>
              <a:t>President Trump’s capture and removal of Nicolás Maduro from Venezuela and subsequent plan for the U.S. to temporarily run the country signalled potential shifts in regional stability and energy markets with implications for investors monitoring geopolitical risk and oil opportunities.</a:t>
            </a:r>
            <a:br>
              <a:rPr kumimoji="0" lang="en-GB" sz="1200" b="0" i="0" u="none" strike="noStrike" kern="1200" cap="none" spc="0" normalizeH="0" baseline="0" noProof="0" dirty="0">
                <a:ln>
                  <a:noFill/>
                </a:ln>
                <a:solidFill>
                  <a:srgbClr val="373741"/>
                </a:solidFill>
                <a:effectLst/>
                <a:uLnTx/>
                <a:uFillTx/>
                <a:latin typeface="Arial" charset="0"/>
                <a:ea typeface="+mn-ea"/>
                <a:cs typeface="+mn-cs"/>
              </a:rPr>
            </a:br>
            <a:endParaRPr kumimoji="0" lang="en-GB" sz="1200" b="0" i="0" u="none" strike="noStrike" kern="1200" cap="none" spc="0" normalizeH="0" baseline="0" noProof="0" dirty="0">
              <a:ln>
                <a:noFill/>
              </a:ln>
              <a:solidFill>
                <a:srgbClr val="373741"/>
              </a:solidFill>
              <a:effectLst/>
              <a:uLnTx/>
              <a:uFillTx/>
              <a:latin typeface="Arial" charset="0"/>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D50032"/>
              </a:buClr>
              <a:buSzTx/>
              <a:buFont typeface="Arial" panose="020B0604020202020204" pitchFamily="34" charset="0"/>
              <a:buChar char="•"/>
              <a:tabLst/>
              <a:defRPr/>
            </a:pPr>
            <a:r>
              <a:rPr kumimoji="0" lang="en-GB" sz="1200" b="0" i="0" u="none" strike="noStrike" kern="1200" cap="none" spc="0" normalizeH="0" baseline="0" noProof="0" dirty="0">
                <a:ln>
                  <a:noFill/>
                </a:ln>
                <a:solidFill>
                  <a:srgbClr val="373741"/>
                </a:solidFill>
                <a:effectLst/>
                <a:uLnTx/>
                <a:uFillTx/>
                <a:latin typeface="Arial" charset="0"/>
                <a:ea typeface="+mn-ea"/>
                <a:cs typeface="+mn-cs"/>
              </a:rPr>
              <a:t>Japan’s January snap‑election call and pro‑growth Prime Minister Sanae Takaichi’s fiscal agenda drove long‑term Japanese bond yields to multi‑decade highs as markets anticipated heavier spending.</a:t>
            </a:r>
          </a:p>
          <a:p>
            <a:pPr marL="342900" marR="0" lvl="0" indent="-342900" algn="l" defTabSz="914400" rtl="0" eaLnBrk="0" fontAlgn="base" latinLnBrk="0" hangingPunct="0">
              <a:lnSpc>
                <a:spcPct val="100000"/>
              </a:lnSpc>
              <a:spcBef>
                <a:spcPct val="20000"/>
              </a:spcBef>
              <a:spcAft>
                <a:spcPct val="0"/>
              </a:spcAft>
              <a:buClr>
                <a:srgbClr val="D50032"/>
              </a:buClr>
              <a:buSzTx/>
              <a:buFont typeface="Arial" panose="020B0604020202020204" pitchFamily="34" charset="0"/>
              <a:buChar char="•"/>
              <a:tabLst/>
              <a:defRPr/>
            </a:pPr>
            <a:endParaRPr kumimoji="0" lang="en-GB" sz="1200" b="0" i="0" u="none" strike="noStrike" kern="1200" cap="none" spc="0" normalizeH="0" baseline="0" noProof="0" dirty="0">
              <a:ln>
                <a:noFill/>
              </a:ln>
              <a:solidFill>
                <a:srgbClr val="373741"/>
              </a:solidFill>
              <a:effectLst/>
              <a:uLnTx/>
              <a:uFillTx/>
              <a:latin typeface="Arial" charset="0"/>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D50032"/>
              </a:buClr>
              <a:buSzTx/>
              <a:buFont typeface="Arial" panose="020B0604020202020204" pitchFamily="34" charset="0"/>
              <a:buChar char="•"/>
              <a:tabLst/>
              <a:defRPr/>
            </a:pPr>
            <a:r>
              <a:rPr kumimoji="0" lang="en-GB" sz="1200" b="0" i="0" u="none" strike="noStrike" kern="1200" cap="none" spc="0" normalizeH="0" baseline="0" noProof="0" dirty="0">
                <a:ln>
                  <a:noFill/>
                </a:ln>
                <a:solidFill>
                  <a:srgbClr val="373741"/>
                </a:solidFill>
                <a:effectLst/>
                <a:uLnTx/>
                <a:uFillTx/>
                <a:latin typeface="Arial" charset="0"/>
                <a:ea typeface="+mn-ea"/>
                <a:cs typeface="+mn-cs"/>
              </a:rPr>
              <a:t>Emerging markets began 2026 with strong momentum as EM equities outperformed developed markets, supported by a weaker dollar; South Korea continued its standout run with gains exceeding 20% as SK Hynix and Samsung Electronics continued to surge amid ongoing demand for AI-related memory chips. </a:t>
            </a:r>
          </a:p>
          <a:p>
            <a:pPr marL="342900" marR="0" lvl="0" indent="-342900" algn="l" defTabSz="914400" rtl="0" eaLnBrk="0" fontAlgn="base" latinLnBrk="0" hangingPunct="0">
              <a:lnSpc>
                <a:spcPct val="100000"/>
              </a:lnSpc>
              <a:spcBef>
                <a:spcPct val="20000"/>
              </a:spcBef>
              <a:spcAft>
                <a:spcPct val="0"/>
              </a:spcAft>
              <a:buClr>
                <a:srgbClr val="D50032"/>
              </a:buClr>
              <a:buSzTx/>
              <a:buFont typeface="Arial" panose="020B0604020202020204" pitchFamily="34" charset="0"/>
              <a:buChar char="•"/>
              <a:tabLst/>
              <a:defRPr/>
            </a:pPr>
            <a:endParaRPr kumimoji="0" lang="en-GB" sz="1200" b="0" i="0" u="none" strike="noStrike" kern="1200" cap="none" spc="0" normalizeH="0" baseline="0" noProof="0" dirty="0">
              <a:ln>
                <a:noFill/>
              </a:ln>
              <a:solidFill>
                <a:srgbClr val="373741"/>
              </a:solidFill>
              <a:effectLst/>
              <a:uLnTx/>
              <a:uFillTx/>
              <a:latin typeface="Arial" charset="0"/>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D50032"/>
              </a:buClr>
              <a:buSzTx/>
              <a:buFont typeface="Arial" panose="020B0604020202020204" pitchFamily="34" charset="0"/>
              <a:buChar char="•"/>
              <a:tabLst/>
              <a:defRPr/>
            </a:pPr>
            <a:r>
              <a:rPr kumimoji="0" lang="en-GB" sz="1200" b="0" i="0" u="none" strike="noStrike" kern="1200" cap="none" spc="0" normalizeH="0" baseline="0" noProof="0" dirty="0">
                <a:ln>
                  <a:noFill/>
                </a:ln>
                <a:solidFill>
                  <a:srgbClr val="373741"/>
                </a:solidFill>
                <a:effectLst/>
                <a:uLnTx/>
                <a:uFillTx/>
                <a:latin typeface="Arial" charset="0"/>
                <a:ea typeface="+mn-ea"/>
                <a:cs typeface="+mn-cs"/>
              </a:rPr>
              <a:t>Gold and silver saw sharp volatility in January, rallying strongly alongside broader risk‑on sentiment before tumbling abruptly at month‑end.</a:t>
            </a:r>
          </a:p>
        </p:txBody>
      </p:sp>
    </p:spTree>
    <p:extLst>
      <p:ext uri="{BB962C8B-B14F-4D97-AF65-F5344CB8AC3E}">
        <p14:creationId xmlns:p14="http://schemas.microsoft.com/office/powerpoint/2010/main" val="505741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68441-C51A-19AC-C9DF-62ABCCFEADB0}"/>
              </a:ext>
            </a:extLst>
          </p:cNvPr>
          <p:cNvSpPr>
            <a:spLocks noGrp="1"/>
          </p:cNvSpPr>
          <p:nvPr>
            <p:ph type="title"/>
          </p:nvPr>
        </p:nvSpPr>
        <p:spPr>
          <a:xfrm>
            <a:off x="324000" y="214482"/>
            <a:ext cx="5842992" cy="557490"/>
          </a:xfrm>
        </p:spPr>
        <p:txBody>
          <a:bodyPr anchor="t" anchorCtr="0">
            <a:normAutofit/>
          </a:bodyPr>
          <a:lstStyle/>
          <a:p>
            <a:r>
              <a:rPr lang="en-US" b="1" kern="1200" dirty="0">
                <a:latin typeface="Arial" pitchFamily="34" charset="0"/>
                <a:ea typeface="+mj-ea"/>
                <a:cs typeface="Arial" pitchFamily="34" charset="0"/>
              </a:rPr>
              <a:t>Performance – Cheetham Jackson</a:t>
            </a:r>
          </a:p>
        </p:txBody>
      </p:sp>
      <p:sp>
        <p:nvSpPr>
          <p:cNvPr id="3" name="Text Placeholder 2">
            <a:extLst>
              <a:ext uri="{FF2B5EF4-FFF2-40B4-BE49-F238E27FC236}">
                <a16:creationId xmlns:a16="http://schemas.microsoft.com/office/drawing/2014/main" id="{92B8B1B4-C4CE-ABD8-A322-08332E0678B0}"/>
              </a:ext>
            </a:extLst>
          </p:cNvPr>
          <p:cNvSpPr>
            <a:spLocks noGrp="1"/>
          </p:cNvSpPr>
          <p:nvPr>
            <p:ph type="body" sz="quarter" idx="12"/>
          </p:nvPr>
        </p:nvSpPr>
        <p:spPr>
          <a:xfrm>
            <a:off x="324000" y="915566"/>
            <a:ext cx="5834063" cy="431626"/>
          </a:xfrm>
        </p:spPr>
        <p:txBody>
          <a:bodyPr>
            <a:normAutofit/>
          </a:bodyPr>
          <a:lstStyle/>
          <a:p>
            <a:r>
              <a:rPr lang="en-US" kern="1200" dirty="0">
                <a:latin typeface="Arial" charset="0"/>
                <a:ea typeface="+mn-ea"/>
                <a:cs typeface="+mn-cs"/>
              </a:rPr>
              <a:t>01/02/2026 – 31/01/2026</a:t>
            </a:r>
          </a:p>
        </p:txBody>
      </p:sp>
      <p:sp>
        <p:nvSpPr>
          <p:cNvPr id="4" name="TextBox 3">
            <a:extLst>
              <a:ext uri="{FF2B5EF4-FFF2-40B4-BE49-F238E27FC236}">
                <a16:creationId xmlns:a16="http://schemas.microsoft.com/office/drawing/2014/main" id="{25897850-CD1D-BEF9-3DC0-ED8DA9C746DA}"/>
              </a:ext>
            </a:extLst>
          </p:cNvPr>
          <p:cNvSpPr txBox="1"/>
          <p:nvPr/>
        </p:nvSpPr>
        <p:spPr>
          <a:xfrm>
            <a:off x="324000" y="4794026"/>
            <a:ext cx="2736850" cy="307975"/>
          </a:xfrm>
          <a:prstGeom prst="rect">
            <a:avLst/>
          </a:prstGeom>
        </p:spPr>
        <p:txBody>
          <a:bodyPr rtlCol="0" anchor="t">
            <a:normAutofit/>
          </a:bodyPr>
          <a:lstStyle/>
          <a:p>
            <a:pPr eaLnBrk="0" hangingPunct="0">
              <a:spcBef>
                <a:spcPct val="20000"/>
              </a:spcBef>
            </a:pPr>
            <a:r>
              <a:rPr lang="en-US" sz="900" i="1">
                <a:solidFill>
                  <a:srgbClr val="373741"/>
                </a:solidFill>
              </a:rPr>
              <a:t>Source: Morningstar</a:t>
            </a:r>
          </a:p>
        </p:txBody>
      </p:sp>
      <p:pic>
        <p:nvPicPr>
          <p:cNvPr id="6" name="Picture 5">
            <a:extLst>
              <a:ext uri="{FF2B5EF4-FFF2-40B4-BE49-F238E27FC236}">
                <a16:creationId xmlns:a16="http://schemas.microsoft.com/office/drawing/2014/main" id="{FA3BAF39-D595-C472-8437-EE33C66B7E7F}"/>
              </a:ext>
            </a:extLst>
          </p:cNvPr>
          <p:cNvPicPr>
            <a:picLocks noChangeAspect="1"/>
          </p:cNvPicPr>
          <p:nvPr/>
        </p:nvPicPr>
        <p:blipFill>
          <a:blip r:embed="rId2"/>
          <a:stretch>
            <a:fillRect/>
          </a:stretch>
        </p:blipFill>
        <p:spPr>
          <a:xfrm>
            <a:off x="395536" y="2489584"/>
            <a:ext cx="7315200" cy="1162050"/>
          </a:xfrm>
          <a:prstGeom prst="rect">
            <a:avLst/>
          </a:prstGeom>
        </p:spPr>
      </p:pic>
    </p:spTree>
    <p:extLst>
      <p:ext uri="{BB962C8B-B14F-4D97-AF65-F5344CB8AC3E}">
        <p14:creationId xmlns:p14="http://schemas.microsoft.com/office/powerpoint/2010/main" val="2473107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68441-C51A-19AC-C9DF-62ABCCFEADB0}"/>
              </a:ext>
            </a:extLst>
          </p:cNvPr>
          <p:cNvSpPr>
            <a:spLocks noGrp="1"/>
          </p:cNvSpPr>
          <p:nvPr>
            <p:ph type="title"/>
          </p:nvPr>
        </p:nvSpPr>
        <p:spPr>
          <a:xfrm>
            <a:off x="324000" y="214482"/>
            <a:ext cx="5842992" cy="557490"/>
          </a:xfrm>
        </p:spPr>
        <p:txBody>
          <a:bodyPr anchor="t" anchorCtr="0">
            <a:normAutofit/>
          </a:bodyPr>
          <a:lstStyle/>
          <a:p>
            <a:r>
              <a:rPr lang="en-US" b="1" kern="1200">
                <a:latin typeface="Arial" pitchFamily="34" charset="0"/>
                <a:ea typeface="+mj-ea"/>
                <a:cs typeface="Arial" pitchFamily="34" charset="0"/>
              </a:rPr>
              <a:t>Performance – Cheetham Jackson</a:t>
            </a:r>
          </a:p>
        </p:txBody>
      </p:sp>
      <p:sp>
        <p:nvSpPr>
          <p:cNvPr id="8" name="Text Placeholder 2">
            <a:extLst>
              <a:ext uri="{FF2B5EF4-FFF2-40B4-BE49-F238E27FC236}">
                <a16:creationId xmlns:a16="http://schemas.microsoft.com/office/drawing/2014/main" id="{2A4F7D8A-1CDD-6237-84FA-B72D65E39A10}"/>
              </a:ext>
            </a:extLst>
          </p:cNvPr>
          <p:cNvSpPr txBox="1">
            <a:spLocks/>
          </p:cNvSpPr>
          <p:nvPr/>
        </p:nvSpPr>
        <p:spPr>
          <a:xfrm>
            <a:off x="324000" y="915988"/>
            <a:ext cx="5834063" cy="431626"/>
          </a:xfrm>
          <a:prstGeom prst="rect">
            <a:avLst/>
          </a:prstGeom>
        </p:spPr>
        <p:txBody>
          <a:bodyPr>
            <a:normAutofit/>
          </a:bodyPr>
          <a:lstStyle>
            <a:lvl1pPr marL="0" indent="0" algn="l" rtl="0" eaLnBrk="0" fontAlgn="base" hangingPunct="0">
              <a:spcBef>
                <a:spcPct val="20000"/>
              </a:spcBef>
              <a:spcAft>
                <a:spcPct val="0"/>
              </a:spcAft>
              <a:buFontTx/>
              <a:buNone/>
              <a:defRPr sz="1800" kern="1200">
                <a:solidFill>
                  <a:srgbClr val="373741"/>
                </a:solidFill>
                <a:latin typeface="Arial" charset="0"/>
                <a:ea typeface="+mn-ea"/>
                <a:cs typeface="+mn-cs"/>
              </a:defRPr>
            </a:lvl1pPr>
            <a:lvl2pPr marL="457200" indent="0" algn="l" rtl="0" eaLnBrk="0" fontAlgn="base" hangingPunct="0">
              <a:spcBef>
                <a:spcPct val="20000"/>
              </a:spcBef>
              <a:spcAft>
                <a:spcPct val="0"/>
              </a:spcAft>
              <a:buFontTx/>
              <a:buNone/>
              <a:defRPr sz="2000" kern="1200">
                <a:solidFill>
                  <a:srgbClr val="373741"/>
                </a:solidFill>
                <a:latin typeface="Arial" charset="0"/>
                <a:ea typeface="+mn-ea"/>
                <a:cs typeface="+mn-cs"/>
              </a:defRPr>
            </a:lvl2pPr>
            <a:lvl3pPr marL="914400" indent="0" algn="l" rtl="0" eaLnBrk="0" fontAlgn="base" hangingPunct="0">
              <a:spcBef>
                <a:spcPct val="20000"/>
              </a:spcBef>
              <a:spcAft>
                <a:spcPct val="0"/>
              </a:spcAft>
              <a:buFontTx/>
              <a:buNone/>
              <a:defRPr sz="2000" kern="1200">
                <a:solidFill>
                  <a:srgbClr val="373741"/>
                </a:solidFill>
                <a:latin typeface="Arial" charset="0"/>
                <a:ea typeface="+mn-ea"/>
                <a:cs typeface="+mn-cs"/>
              </a:defRPr>
            </a:lvl3pPr>
            <a:lvl4pPr marL="1371600" indent="0" algn="l" rtl="0" eaLnBrk="0" fontAlgn="base" hangingPunct="0">
              <a:spcBef>
                <a:spcPct val="20000"/>
              </a:spcBef>
              <a:spcAft>
                <a:spcPct val="0"/>
              </a:spcAft>
              <a:buFontTx/>
              <a:buNone/>
              <a:defRPr sz="2000" kern="1200">
                <a:solidFill>
                  <a:srgbClr val="373741"/>
                </a:solidFill>
                <a:latin typeface="Arial" charset="0"/>
                <a:ea typeface="+mn-ea"/>
                <a:cs typeface="+mn-cs"/>
              </a:defRPr>
            </a:lvl4pPr>
            <a:lvl5pPr marL="1828800" indent="0" algn="l" rtl="0" eaLnBrk="0" fontAlgn="base" hangingPunct="0">
              <a:spcBef>
                <a:spcPct val="20000"/>
              </a:spcBef>
              <a:spcAft>
                <a:spcPct val="0"/>
              </a:spcAft>
              <a:buFontTx/>
              <a:buNone/>
              <a:defRPr sz="2000" kern="1200">
                <a:solidFill>
                  <a:srgbClr val="373741"/>
                </a:solidFill>
                <a:latin typeface="Arial"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kern="1200">
                <a:latin typeface="Arial" charset="0"/>
                <a:ea typeface="+mn-ea"/>
                <a:cs typeface="+mn-cs"/>
              </a:rPr>
              <a:t>01/02/2026 – 31/01/2026</a:t>
            </a:r>
          </a:p>
        </p:txBody>
      </p:sp>
      <p:pic>
        <p:nvPicPr>
          <p:cNvPr id="3" name="Picture 2">
            <a:extLst>
              <a:ext uri="{FF2B5EF4-FFF2-40B4-BE49-F238E27FC236}">
                <a16:creationId xmlns:a16="http://schemas.microsoft.com/office/drawing/2014/main" id="{6CFD8ADD-D69A-A0AA-7B21-58B33242AB09}"/>
              </a:ext>
            </a:extLst>
          </p:cNvPr>
          <p:cNvPicPr>
            <a:picLocks noChangeAspect="1"/>
          </p:cNvPicPr>
          <p:nvPr/>
        </p:nvPicPr>
        <p:blipFill>
          <a:blip r:embed="rId2"/>
          <a:stretch>
            <a:fillRect/>
          </a:stretch>
        </p:blipFill>
        <p:spPr>
          <a:xfrm>
            <a:off x="1187433" y="1635646"/>
            <a:ext cx="5700301" cy="2664892"/>
          </a:xfrm>
          <a:prstGeom prst="rect">
            <a:avLst/>
          </a:prstGeom>
          <a:noFill/>
        </p:spPr>
      </p:pic>
      <p:sp>
        <p:nvSpPr>
          <p:cNvPr id="4" name="TextBox 3">
            <a:extLst>
              <a:ext uri="{FF2B5EF4-FFF2-40B4-BE49-F238E27FC236}">
                <a16:creationId xmlns:a16="http://schemas.microsoft.com/office/drawing/2014/main" id="{DE832F9C-09BF-85F7-B752-3F1BCF2EB441}"/>
              </a:ext>
            </a:extLst>
          </p:cNvPr>
          <p:cNvSpPr txBox="1"/>
          <p:nvPr/>
        </p:nvSpPr>
        <p:spPr>
          <a:xfrm>
            <a:off x="324000" y="4794026"/>
            <a:ext cx="2736850" cy="307975"/>
          </a:xfrm>
          <a:prstGeom prst="rect">
            <a:avLst/>
          </a:prstGeom>
        </p:spPr>
        <p:txBody>
          <a:bodyPr rtlCol="0" anchor="t">
            <a:normAutofit/>
          </a:bodyPr>
          <a:lstStyle/>
          <a:p>
            <a:pPr eaLnBrk="0" hangingPunct="0">
              <a:spcBef>
                <a:spcPct val="20000"/>
              </a:spcBef>
            </a:pPr>
            <a:r>
              <a:rPr lang="en-US" sz="900" i="1">
                <a:solidFill>
                  <a:srgbClr val="373741"/>
                </a:solidFill>
              </a:rPr>
              <a:t>Source: Morningstar</a:t>
            </a:r>
          </a:p>
        </p:txBody>
      </p:sp>
    </p:spTree>
    <p:extLst>
      <p:ext uri="{BB962C8B-B14F-4D97-AF65-F5344CB8AC3E}">
        <p14:creationId xmlns:p14="http://schemas.microsoft.com/office/powerpoint/2010/main" val="19923670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68441-C51A-19AC-C9DF-62ABCCFEADB0}"/>
              </a:ext>
            </a:extLst>
          </p:cNvPr>
          <p:cNvSpPr>
            <a:spLocks noGrp="1"/>
          </p:cNvSpPr>
          <p:nvPr>
            <p:ph type="title"/>
          </p:nvPr>
        </p:nvSpPr>
        <p:spPr>
          <a:xfrm>
            <a:off x="324000" y="214482"/>
            <a:ext cx="5842992" cy="557490"/>
          </a:xfrm>
        </p:spPr>
        <p:txBody>
          <a:bodyPr anchor="t" anchorCtr="0">
            <a:normAutofit/>
          </a:bodyPr>
          <a:lstStyle/>
          <a:p>
            <a:r>
              <a:rPr lang="en-US" b="1" kern="1200">
                <a:latin typeface="Arial" pitchFamily="34" charset="0"/>
                <a:ea typeface="+mj-ea"/>
                <a:cs typeface="Arial" pitchFamily="34" charset="0"/>
              </a:rPr>
              <a:t>Performance – Responsible</a:t>
            </a:r>
          </a:p>
        </p:txBody>
      </p:sp>
      <p:sp>
        <p:nvSpPr>
          <p:cNvPr id="8" name="Text Placeholder 2">
            <a:extLst>
              <a:ext uri="{FF2B5EF4-FFF2-40B4-BE49-F238E27FC236}">
                <a16:creationId xmlns:a16="http://schemas.microsoft.com/office/drawing/2014/main" id="{6001CBD8-AF1C-3DCC-EED1-79D411F9A279}"/>
              </a:ext>
            </a:extLst>
          </p:cNvPr>
          <p:cNvSpPr txBox="1">
            <a:spLocks/>
          </p:cNvSpPr>
          <p:nvPr/>
        </p:nvSpPr>
        <p:spPr>
          <a:xfrm>
            <a:off x="324000" y="915988"/>
            <a:ext cx="5834063" cy="431626"/>
          </a:xfrm>
          <a:prstGeom prst="rect">
            <a:avLst/>
          </a:prstGeom>
        </p:spPr>
        <p:txBody>
          <a:bodyPr>
            <a:normAutofit/>
          </a:bodyPr>
          <a:lstStyle>
            <a:lvl1pPr marL="0" indent="0" algn="l" rtl="0" eaLnBrk="0" fontAlgn="base" hangingPunct="0">
              <a:spcBef>
                <a:spcPct val="20000"/>
              </a:spcBef>
              <a:spcAft>
                <a:spcPct val="0"/>
              </a:spcAft>
              <a:buFontTx/>
              <a:buNone/>
              <a:defRPr sz="1800" kern="1200">
                <a:solidFill>
                  <a:srgbClr val="373741"/>
                </a:solidFill>
                <a:latin typeface="Arial" charset="0"/>
                <a:ea typeface="+mn-ea"/>
                <a:cs typeface="+mn-cs"/>
              </a:defRPr>
            </a:lvl1pPr>
            <a:lvl2pPr marL="457200" indent="0" algn="l" rtl="0" eaLnBrk="0" fontAlgn="base" hangingPunct="0">
              <a:spcBef>
                <a:spcPct val="20000"/>
              </a:spcBef>
              <a:spcAft>
                <a:spcPct val="0"/>
              </a:spcAft>
              <a:buFontTx/>
              <a:buNone/>
              <a:defRPr sz="2000" kern="1200">
                <a:solidFill>
                  <a:srgbClr val="373741"/>
                </a:solidFill>
                <a:latin typeface="Arial" charset="0"/>
                <a:ea typeface="+mn-ea"/>
                <a:cs typeface="+mn-cs"/>
              </a:defRPr>
            </a:lvl2pPr>
            <a:lvl3pPr marL="914400" indent="0" algn="l" rtl="0" eaLnBrk="0" fontAlgn="base" hangingPunct="0">
              <a:spcBef>
                <a:spcPct val="20000"/>
              </a:spcBef>
              <a:spcAft>
                <a:spcPct val="0"/>
              </a:spcAft>
              <a:buFontTx/>
              <a:buNone/>
              <a:defRPr sz="2000" kern="1200">
                <a:solidFill>
                  <a:srgbClr val="373741"/>
                </a:solidFill>
                <a:latin typeface="Arial" charset="0"/>
                <a:ea typeface="+mn-ea"/>
                <a:cs typeface="+mn-cs"/>
              </a:defRPr>
            </a:lvl3pPr>
            <a:lvl4pPr marL="1371600" indent="0" algn="l" rtl="0" eaLnBrk="0" fontAlgn="base" hangingPunct="0">
              <a:spcBef>
                <a:spcPct val="20000"/>
              </a:spcBef>
              <a:spcAft>
                <a:spcPct val="0"/>
              </a:spcAft>
              <a:buFontTx/>
              <a:buNone/>
              <a:defRPr sz="2000" kern="1200">
                <a:solidFill>
                  <a:srgbClr val="373741"/>
                </a:solidFill>
                <a:latin typeface="Arial" charset="0"/>
                <a:ea typeface="+mn-ea"/>
                <a:cs typeface="+mn-cs"/>
              </a:defRPr>
            </a:lvl4pPr>
            <a:lvl5pPr marL="1828800" indent="0" algn="l" rtl="0" eaLnBrk="0" fontAlgn="base" hangingPunct="0">
              <a:spcBef>
                <a:spcPct val="20000"/>
              </a:spcBef>
              <a:spcAft>
                <a:spcPct val="0"/>
              </a:spcAft>
              <a:buFontTx/>
              <a:buNone/>
              <a:defRPr sz="2000" kern="1200">
                <a:solidFill>
                  <a:srgbClr val="373741"/>
                </a:solidFill>
                <a:latin typeface="Arial"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01/02/2026 – 31/01/2026</a:t>
            </a:r>
          </a:p>
        </p:txBody>
      </p:sp>
      <p:sp>
        <p:nvSpPr>
          <p:cNvPr id="4" name="TextBox 3">
            <a:extLst>
              <a:ext uri="{FF2B5EF4-FFF2-40B4-BE49-F238E27FC236}">
                <a16:creationId xmlns:a16="http://schemas.microsoft.com/office/drawing/2014/main" id="{BF07E2ED-07A4-9D28-9CCD-C2E2D5573192}"/>
              </a:ext>
            </a:extLst>
          </p:cNvPr>
          <p:cNvSpPr txBox="1"/>
          <p:nvPr/>
        </p:nvSpPr>
        <p:spPr>
          <a:xfrm>
            <a:off x="324000" y="4794026"/>
            <a:ext cx="2736850" cy="307975"/>
          </a:xfrm>
          <a:prstGeom prst="rect">
            <a:avLst/>
          </a:prstGeom>
        </p:spPr>
        <p:txBody>
          <a:bodyPr rtlCol="0" anchor="t">
            <a:normAutofit/>
          </a:bodyPr>
          <a:lstStyle/>
          <a:p>
            <a:pPr eaLnBrk="0" hangingPunct="0">
              <a:spcBef>
                <a:spcPct val="20000"/>
              </a:spcBef>
            </a:pPr>
            <a:r>
              <a:rPr lang="en-US" sz="900" i="1">
                <a:solidFill>
                  <a:srgbClr val="373741"/>
                </a:solidFill>
              </a:rPr>
              <a:t>Source: Morningstar</a:t>
            </a:r>
          </a:p>
        </p:txBody>
      </p:sp>
      <p:pic>
        <p:nvPicPr>
          <p:cNvPr id="5" name="Picture 4">
            <a:extLst>
              <a:ext uri="{FF2B5EF4-FFF2-40B4-BE49-F238E27FC236}">
                <a16:creationId xmlns:a16="http://schemas.microsoft.com/office/drawing/2014/main" id="{58F77335-5004-849D-FCC2-479C0B11C8BA}"/>
              </a:ext>
            </a:extLst>
          </p:cNvPr>
          <p:cNvPicPr>
            <a:picLocks noChangeAspect="1"/>
          </p:cNvPicPr>
          <p:nvPr/>
        </p:nvPicPr>
        <p:blipFill>
          <a:blip r:embed="rId2"/>
          <a:stretch>
            <a:fillRect/>
          </a:stretch>
        </p:blipFill>
        <p:spPr>
          <a:xfrm>
            <a:off x="1331640" y="2489795"/>
            <a:ext cx="5429250" cy="1162050"/>
          </a:xfrm>
          <a:prstGeom prst="rect">
            <a:avLst/>
          </a:prstGeom>
        </p:spPr>
      </p:pic>
    </p:spTree>
    <p:extLst>
      <p:ext uri="{BB962C8B-B14F-4D97-AF65-F5344CB8AC3E}">
        <p14:creationId xmlns:p14="http://schemas.microsoft.com/office/powerpoint/2010/main" val="37377117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68441-C51A-19AC-C9DF-62ABCCFEADB0}"/>
              </a:ext>
            </a:extLst>
          </p:cNvPr>
          <p:cNvSpPr>
            <a:spLocks noGrp="1"/>
          </p:cNvSpPr>
          <p:nvPr>
            <p:ph type="title"/>
          </p:nvPr>
        </p:nvSpPr>
        <p:spPr>
          <a:xfrm>
            <a:off x="324000" y="214482"/>
            <a:ext cx="5842992" cy="557490"/>
          </a:xfrm>
        </p:spPr>
        <p:txBody>
          <a:bodyPr anchor="t" anchorCtr="0">
            <a:normAutofit/>
          </a:bodyPr>
          <a:lstStyle/>
          <a:p>
            <a:r>
              <a:rPr lang="en-US" b="1" kern="1200">
                <a:latin typeface="Arial" pitchFamily="34" charset="0"/>
                <a:ea typeface="+mj-ea"/>
                <a:cs typeface="Arial" pitchFamily="34" charset="0"/>
              </a:rPr>
              <a:t>Performance – Responsible</a:t>
            </a:r>
          </a:p>
        </p:txBody>
      </p:sp>
      <p:sp>
        <p:nvSpPr>
          <p:cNvPr id="8" name="Text Placeholder 2">
            <a:extLst>
              <a:ext uri="{FF2B5EF4-FFF2-40B4-BE49-F238E27FC236}">
                <a16:creationId xmlns:a16="http://schemas.microsoft.com/office/drawing/2014/main" id="{0C0A0DF1-BB12-114C-0D95-6FDCA5D1F361}"/>
              </a:ext>
            </a:extLst>
          </p:cNvPr>
          <p:cNvSpPr txBox="1">
            <a:spLocks/>
          </p:cNvSpPr>
          <p:nvPr/>
        </p:nvSpPr>
        <p:spPr>
          <a:xfrm>
            <a:off x="324000" y="915988"/>
            <a:ext cx="5834063" cy="431626"/>
          </a:xfrm>
          <a:prstGeom prst="rect">
            <a:avLst/>
          </a:prstGeom>
        </p:spPr>
        <p:txBody>
          <a:bodyPr>
            <a:normAutofit/>
          </a:bodyPr>
          <a:lstStyle>
            <a:lvl1pPr marL="0" indent="0" algn="l" rtl="0" eaLnBrk="0" fontAlgn="base" hangingPunct="0">
              <a:spcBef>
                <a:spcPct val="20000"/>
              </a:spcBef>
              <a:spcAft>
                <a:spcPct val="0"/>
              </a:spcAft>
              <a:buFontTx/>
              <a:buNone/>
              <a:defRPr sz="1800" kern="1200">
                <a:solidFill>
                  <a:srgbClr val="373741"/>
                </a:solidFill>
                <a:latin typeface="Arial" charset="0"/>
                <a:ea typeface="+mn-ea"/>
                <a:cs typeface="+mn-cs"/>
              </a:defRPr>
            </a:lvl1pPr>
            <a:lvl2pPr marL="457200" indent="0" algn="l" rtl="0" eaLnBrk="0" fontAlgn="base" hangingPunct="0">
              <a:spcBef>
                <a:spcPct val="20000"/>
              </a:spcBef>
              <a:spcAft>
                <a:spcPct val="0"/>
              </a:spcAft>
              <a:buFontTx/>
              <a:buNone/>
              <a:defRPr sz="2000" kern="1200">
                <a:solidFill>
                  <a:srgbClr val="373741"/>
                </a:solidFill>
                <a:latin typeface="Arial" charset="0"/>
                <a:ea typeface="+mn-ea"/>
                <a:cs typeface="+mn-cs"/>
              </a:defRPr>
            </a:lvl2pPr>
            <a:lvl3pPr marL="914400" indent="0" algn="l" rtl="0" eaLnBrk="0" fontAlgn="base" hangingPunct="0">
              <a:spcBef>
                <a:spcPct val="20000"/>
              </a:spcBef>
              <a:spcAft>
                <a:spcPct val="0"/>
              </a:spcAft>
              <a:buFontTx/>
              <a:buNone/>
              <a:defRPr sz="2000" kern="1200">
                <a:solidFill>
                  <a:srgbClr val="373741"/>
                </a:solidFill>
                <a:latin typeface="Arial" charset="0"/>
                <a:ea typeface="+mn-ea"/>
                <a:cs typeface="+mn-cs"/>
              </a:defRPr>
            </a:lvl3pPr>
            <a:lvl4pPr marL="1371600" indent="0" algn="l" rtl="0" eaLnBrk="0" fontAlgn="base" hangingPunct="0">
              <a:spcBef>
                <a:spcPct val="20000"/>
              </a:spcBef>
              <a:spcAft>
                <a:spcPct val="0"/>
              </a:spcAft>
              <a:buFontTx/>
              <a:buNone/>
              <a:defRPr sz="2000" kern="1200">
                <a:solidFill>
                  <a:srgbClr val="373741"/>
                </a:solidFill>
                <a:latin typeface="Arial" charset="0"/>
                <a:ea typeface="+mn-ea"/>
                <a:cs typeface="+mn-cs"/>
              </a:defRPr>
            </a:lvl4pPr>
            <a:lvl5pPr marL="1828800" indent="0" algn="l" rtl="0" eaLnBrk="0" fontAlgn="base" hangingPunct="0">
              <a:spcBef>
                <a:spcPct val="20000"/>
              </a:spcBef>
              <a:spcAft>
                <a:spcPct val="0"/>
              </a:spcAft>
              <a:buFontTx/>
              <a:buNone/>
              <a:defRPr sz="2000" kern="1200">
                <a:solidFill>
                  <a:srgbClr val="373741"/>
                </a:solidFill>
                <a:latin typeface="Arial"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kern="1200">
                <a:latin typeface="Arial" charset="0"/>
                <a:ea typeface="+mn-ea"/>
                <a:cs typeface="+mn-cs"/>
              </a:rPr>
              <a:t>01/02/2026 – 31/01/2026</a:t>
            </a:r>
          </a:p>
        </p:txBody>
      </p:sp>
      <p:pic>
        <p:nvPicPr>
          <p:cNvPr id="5" name="Picture 4">
            <a:extLst>
              <a:ext uri="{FF2B5EF4-FFF2-40B4-BE49-F238E27FC236}">
                <a16:creationId xmlns:a16="http://schemas.microsoft.com/office/drawing/2014/main" id="{04C5AB76-9E42-E5C3-71B4-D73C966F221E}"/>
              </a:ext>
            </a:extLst>
          </p:cNvPr>
          <p:cNvPicPr>
            <a:picLocks noChangeAspect="1"/>
          </p:cNvPicPr>
          <p:nvPr/>
        </p:nvPicPr>
        <p:blipFill>
          <a:blip r:embed="rId3"/>
          <a:stretch>
            <a:fillRect/>
          </a:stretch>
        </p:blipFill>
        <p:spPr>
          <a:xfrm>
            <a:off x="1187433" y="1635646"/>
            <a:ext cx="5700301" cy="2664892"/>
          </a:xfrm>
          <a:prstGeom prst="rect">
            <a:avLst/>
          </a:prstGeom>
          <a:noFill/>
        </p:spPr>
      </p:pic>
      <p:sp>
        <p:nvSpPr>
          <p:cNvPr id="4" name="TextBox 3">
            <a:extLst>
              <a:ext uri="{FF2B5EF4-FFF2-40B4-BE49-F238E27FC236}">
                <a16:creationId xmlns:a16="http://schemas.microsoft.com/office/drawing/2014/main" id="{B07EB41A-F8B7-EF42-5491-9FE03B0DDC8C}"/>
              </a:ext>
            </a:extLst>
          </p:cNvPr>
          <p:cNvSpPr txBox="1"/>
          <p:nvPr/>
        </p:nvSpPr>
        <p:spPr>
          <a:xfrm>
            <a:off x="324000" y="4794026"/>
            <a:ext cx="2736850" cy="307975"/>
          </a:xfrm>
          <a:prstGeom prst="rect">
            <a:avLst/>
          </a:prstGeom>
        </p:spPr>
        <p:txBody>
          <a:bodyPr rtlCol="0" anchor="t">
            <a:normAutofit/>
          </a:bodyPr>
          <a:lstStyle/>
          <a:p>
            <a:pPr eaLnBrk="0" hangingPunct="0">
              <a:spcBef>
                <a:spcPct val="20000"/>
              </a:spcBef>
            </a:pPr>
            <a:r>
              <a:rPr lang="en-US" sz="900" i="1">
                <a:solidFill>
                  <a:srgbClr val="373741"/>
                </a:solidFill>
              </a:rPr>
              <a:t>Source: Morningstar</a:t>
            </a:r>
          </a:p>
        </p:txBody>
      </p:sp>
    </p:spTree>
    <p:extLst>
      <p:ext uri="{BB962C8B-B14F-4D97-AF65-F5344CB8AC3E}">
        <p14:creationId xmlns:p14="http://schemas.microsoft.com/office/powerpoint/2010/main" val="2115705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4DC5D-7B92-FE1A-1B6D-69ADE0DBADB5}"/>
              </a:ext>
            </a:extLst>
          </p:cNvPr>
          <p:cNvSpPr>
            <a:spLocks noGrp="1"/>
          </p:cNvSpPr>
          <p:nvPr>
            <p:ph type="title"/>
          </p:nvPr>
        </p:nvSpPr>
        <p:spPr/>
        <p:txBody>
          <a:bodyPr/>
          <a:lstStyle/>
          <a:p>
            <a:r>
              <a:rPr lang="en-GB" dirty="0"/>
              <a:t>Portfolio comments</a:t>
            </a:r>
          </a:p>
        </p:txBody>
      </p:sp>
      <p:sp>
        <p:nvSpPr>
          <p:cNvPr id="4" name="Text Placeholder 3">
            <a:extLst>
              <a:ext uri="{FF2B5EF4-FFF2-40B4-BE49-F238E27FC236}">
                <a16:creationId xmlns:a16="http://schemas.microsoft.com/office/drawing/2014/main" id="{ABC27978-2D70-7C98-177E-D3F4417BF373}"/>
              </a:ext>
            </a:extLst>
          </p:cNvPr>
          <p:cNvSpPr>
            <a:spLocks noGrp="1"/>
          </p:cNvSpPr>
          <p:nvPr>
            <p:ph type="body" sz="quarter" idx="11"/>
          </p:nvPr>
        </p:nvSpPr>
        <p:spPr>
          <a:xfrm>
            <a:off x="323528" y="1563638"/>
            <a:ext cx="8137525" cy="2924125"/>
          </a:xfrm>
        </p:spPr>
        <p:txBody>
          <a:bodyPr/>
          <a:lstStyle/>
          <a:p>
            <a:endParaRPr lang="en-GB" sz="1200" dirty="0"/>
          </a:p>
          <a:p>
            <a:r>
              <a:rPr lang="en-GB" sz="1200" dirty="0"/>
              <a:t>iShares MSCI World Energy Sector ETF was the top performer during the month as the index made all time highs. </a:t>
            </a:r>
            <a:br>
              <a:rPr lang="en-GB" sz="1200" dirty="0"/>
            </a:br>
            <a:endParaRPr lang="en-GB" sz="1200" dirty="0"/>
          </a:p>
          <a:p>
            <a:r>
              <a:rPr lang="en-GB" sz="1200" dirty="0"/>
              <a:t>Prices of metals continued to rise during January before abruptly falling at month end. This translated to gains for some of the miners which make up a section of the iShares S&amp;P 500 Materials Sector ETF. </a:t>
            </a:r>
          </a:p>
          <a:p>
            <a:endParaRPr lang="en-GB" sz="1200" dirty="0"/>
          </a:p>
          <a:p>
            <a:r>
              <a:rPr lang="en-GB" sz="1200" dirty="0"/>
              <a:t>iShares Core MSCI EM IMI ETF started the year off strongly as South Korea continued its standout run with gains exceeding 20% as SK Hynix and Samsung Electronics surged double digits amid ongoing demand for AI-related memory chips. </a:t>
            </a:r>
          </a:p>
          <a:p>
            <a:endParaRPr lang="en-GB" sz="1200" dirty="0"/>
          </a:p>
          <a:p>
            <a:r>
              <a:rPr lang="en-GB" sz="1200" dirty="0"/>
              <a:t>iShares Edge MSCI USA Value Factor ETF again continues to perform strongly which has been a huge welcome to the portfolios.</a:t>
            </a:r>
          </a:p>
        </p:txBody>
      </p:sp>
      <p:sp>
        <p:nvSpPr>
          <p:cNvPr id="5" name="Text Placeholder 4">
            <a:extLst>
              <a:ext uri="{FF2B5EF4-FFF2-40B4-BE49-F238E27FC236}">
                <a16:creationId xmlns:a16="http://schemas.microsoft.com/office/drawing/2014/main" id="{A681BCB8-F5D6-4B10-3710-BC7B0B025B4D}"/>
              </a:ext>
            </a:extLst>
          </p:cNvPr>
          <p:cNvSpPr>
            <a:spLocks noGrp="1"/>
          </p:cNvSpPr>
          <p:nvPr>
            <p:ph type="body" sz="quarter" idx="12"/>
          </p:nvPr>
        </p:nvSpPr>
        <p:spPr>
          <a:xfrm>
            <a:off x="323528" y="951992"/>
            <a:ext cx="5834063" cy="431626"/>
          </a:xfrm>
        </p:spPr>
        <p:txBody>
          <a:bodyPr/>
          <a:lstStyle/>
          <a:p>
            <a:r>
              <a:rPr lang="en-GB" dirty="0"/>
              <a:t>January 2026</a:t>
            </a:r>
          </a:p>
        </p:txBody>
      </p:sp>
    </p:spTree>
    <p:extLst>
      <p:ext uri="{BB962C8B-B14F-4D97-AF65-F5344CB8AC3E}">
        <p14:creationId xmlns:p14="http://schemas.microsoft.com/office/powerpoint/2010/main" val="11683247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68441-C51A-19AC-C9DF-62ABCCFEADB0}"/>
              </a:ext>
            </a:extLst>
          </p:cNvPr>
          <p:cNvSpPr>
            <a:spLocks noGrp="1"/>
          </p:cNvSpPr>
          <p:nvPr>
            <p:ph type="title"/>
          </p:nvPr>
        </p:nvSpPr>
        <p:spPr>
          <a:xfrm>
            <a:off x="324000" y="214482"/>
            <a:ext cx="5842992" cy="557490"/>
          </a:xfrm>
        </p:spPr>
        <p:txBody>
          <a:bodyPr anchor="t" anchorCtr="0">
            <a:normAutofit/>
          </a:bodyPr>
          <a:lstStyle/>
          <a:p>
            <a:r>
              <a:rPr lang="en-US" b="1" kern="1200">
                <a:latin typeface="Arial" pitchFamily="34" charset="0"/>
                <a:ea typeface="+mj-ea"/>
                <a:cs typeface="Arial" pitchFamily="34" charset="0"/>
              </a:rPr>
              <a:t>Funds performance</a:t>
            </a:r>
          </a:p>
        </p:txBody>
      </p:sp>
      <p:sp>
        <p:nvSpPr>
          <p:cNvPr id="8" name="Text Placeholder 2">
            <a:extLst>
              <a:ext uri="{FF2B5EF4-FFF2-40B4-BE49-F238E27FC236}">
                <a16:creationId xmlns:a16="http://schemas.microsoft.com/office/drawing/2014/main" id="{C27B681E-7B1F-083B-7C47-F39E1EA3E6CA}"/>
              </a:ext>
            </a:extLst>
          </p:cNvPr>
          <p:cNvSpPr txBox="1">
            <a:spLocks/>
          </p:cNvSpPr>
          <p:nvPr/>
        </p:nvSpPr>
        <p:spPr>
          <a:xfrm>
            <a:off x="324000" y="915988"/>
            <a:ext cx="5834063" cy="431626"/>
          </a:xfrm>
          <a:prstGeom prst="rect">
            <a:avLst/>
          </a:prstGeom>
        </p:spPr>
        <p:txBody>
          <a:bodyPr>
            <a:normAutofit/>
          </a:bodyPr>
          <a:lstStyle>
            <a:lvl1pPr marL="0" indent="0" algn="l" rtl="0" eaLnBrk="0" fontAlgn="base" hangingPunct="0">
              <a:spcBef>
                <a:spcPct val="20000"/>
              </a:spcBef>
              <a:spcAft>
                <a:spcPct val="0"/>
              </a:spcAft>
              <a:buFontTx/>
              <a:buNone/>
              <a:defRPr sz="1800" kern="1200">
                <a:solidFill>
                  <a:srgbClr val="373741"/>
                </a:solidFill>
                <a:latin typeface="Arial" charset="0"/>
                <a:ea typeface="+mn-ea"/>
                <a:cs typeface="+mn-cs"/>
              </a:defRPr>
            </a:lvl1pPr>
            <a:lvl2pPr marL="457200" indent="0" algn="l" rtl="0" eaLnBrk="0" fontAlgn="base" hangingPunct="0">
              <a:spcBef>
                <a:spcPct val="20000"/>
              </a:spcBef>
              <a:spcAft>
                <a:spcPct val="0"/>
              </a:spcAft>
              <a:buFontTx/>
              <a:buNone/>
              <a:defRPr sz="2000" kern="1200">
                <a:solidFill>
                  <a:srgbClr val="373741"/>
                </a:solidFill>
                <a:latin typeface="Arial" charset="0"/>
                <a:ea typeface="+mn-ea"/>
                <a:cs typeface="+mn-cs"/>
              </a:defRPr>
            </a:lvl2pPr>
            <a:lvl3pPr marL="914400" indent="0" algn="l" rtl="0" eaLnBrk="0" fontAlgn="base" hangingPunct="0">
              <a:spcBef>
                <a:spcPct val="20000"/>
              </a:spcBef>
              <a:spcAft>
                <a:spcPct val="0"/>
              </a:spcAft>
              <a:buFontTx/>
              <a:buNone/>
              <a:defRPr sz="2000" kern="1200">
                <a:solidFill>
                  <a:srgbClr val="373741"/>
                </a:solidFill>
                <a:latin typeface="Arial" charset="0"/>
                <a:ea typeface="+mn-ea"/>
                <a:cs typeface="+mn-cs"/>
              </a:defRPr>
            </a:lvl3pPr>
            <a:lvl4pPr marL="1371600" indent="0" algn="l" rtl="0" eaLnBrk="0" fontAlgn="base" hangingPunct="0">
              <a:spcBef>
                <a:spcPct val="20000"/>
              </a:spcBef>
              <a:spcAft>
                <a:spcPct val="0"/>
              </a:spcAft>
              <a:buFontTx/>
              <a:buNone/>
              <a:defRPr sz="2000" kern="1200">
                <a:solidFill>
                  <a:srgbClr val="373741"/>
                </a:solidFill>
                <a:latin typeface="Arial" charset="0"/>
                <a:ea typeface="+mn-ea"/>
                <a:cs typeface="+mn-cs"/>
              </a:defRPr>
            </a:lvl4pPr>
            <a:lvl5pPr marL="1828800" indent="0" algn="l" rtl="0" eaLnBrk="0" fontAlgn="base" hangingPunct="0">
              <a:spcBef>
                <a:spcPct val="20000"/>
              </a:spcBef>
              <a:spcAft>
                <a:spcPct val="0"/>
              </a:spcAft>
              <a:buFontTx/>
              <a:buNone/>
              <a:defRPr sz="2000" kern="1200">
                <a:solidFill>
                  <a:srgbClr val="373741"/>
                </a:solidFill>
                <a:latin typeface="Arial"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kern="1200" dirty="0">
                <a:latin typeface="Arial" charset="0"/>
                <a:ea typeface="+mn-ea"/>
                <a:cs typeface="+mn-cs"/>
              </a:rPr>
              <a:t>01/01/2026 – 31/01/2026</a:t>
            </a:r>
          </a:p>
        </p:txBody>
      </p:sp>
      <p:sp>
        <p:nvSpPr>
          <p:cNvPr id="4" name="TextBox 3">
            <a:extLst>
              <a:ext uri="{FF2B5EF4-FFF2-40B4-BE49-F238E27FC236}">
                <a16:creationId xmlns:a16="http://schemas.microsoft.com/office/drawing/2014/main" id="{B07EB41A-F8B7-EF42-5491-9FE03B0DDC8C}"/>
              </a:ext>
            </a:extLst>
          </p:cNvPr>
          <p:cNvSpPr txBox="1"/>
          <p:nvPr/>
        </p:nvSpPr>
        <p:spPr>
          <a:xfrm>
            <a:off x="324000" y="4794026"/>
            <a:ext cx="2736850" cy="307975"/>
          </a:xfrm>
          <a:prstGeom prst="rect">
            <a:avLst/>
          </a:prstGeom>
        </p:spPr>
        <p:txBody>
          <a:bodyPr rtlCol="0" anchor="t">
            <a:normAutofit/>
          </a:bodyPr>
          <a:lstStyle/>
          <a:p>
            <a:pPr eaLnBrk="0" hangingPunct="0">
              <a:spcBef>
                <a:spcPct val="20000"/>
              </a:spcBef>
            </a:pPr>
            <a:r>
              <a:rPr lang="en-US" sz="900" i="1">
                <a:solidFill>
                  <a:srgbClr val="373741"/>
                </a:solidFill>
              </a:rPr>
              <a:t>Source: Morningstar</a:t>
            </a:r>
          </a:p>
        </p:txBody>
      </p:sp>
      <p:pic>
        <p:nvPicPr>
          <p:cNvPr id="7" name="Picture 6">
            <a:extLst>
              <a:ext uri="{FF2B5EF4-FFF2-40B4-BE49-F238E27FC236}">
                <a16:creationId xmlns:a16="http://schemas.microsoft.com/office/drawing/2014/main" id="{1F4747FB-1FD6-C3EC-6989-585E36C4AE9E}"/>
              </a:ext>
            </a:extLst>
          </p:cNvPr>
          <p:cNvPicPr>
            <a:picLocks noChangeAspect="1"/>
          </p:cNvPicPr>
          <p:nvPr/>
        </p:nvPicPr>
        <p:blipFill>
          <a:blip r:embed="rId3"/>
          <a:stretch>
            <a:fillRect/>
          </a:stretch>
        </p:blipFill>
        <p:spPr>
          <a:xfrm>
            <a:off x="1187624" y="1635646"/>
            <a:ext cx="5695950" cy="2686050"/>
          </a:xfrm>
          <a:prstGeom prst="rect">
            <a:avLst/>
          </a:prstGeom>
        </p:spPr>
      </p:pic>
    </p:spTree>
    <p:extLst>
      <p:ext uri="{BB962C8B-B14F-4D97-AF65-F5344CB8AC3E}">
        <p14:creationId xmlns:p14="http://schemas.microsoft.com/office/powerpoint/2010/main" val="1742426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68441-C51A-19AC-C9DF-62ABCCFEADB0}"/>
              </a:ext>
            </a:extLst>
          </p:cNvPr>
          <p:cNvSpPr>
            <a:spLocks noGrp="1"/>
          </p:cNvSpPr>
          <p:nvPr>
            <p:ph type="title"/>
          </p:nvPr>
        </p:nvSpPr>
        <p:spPr>
          <a:xfrm>
            <a:off x="324000" y="214482"/>
            <a:ext cx="5842992" cy="557490"/>
          </a:xfrm>
        </p:spPr>
        <p:txBody>
          <a:bodyPr anchor="t" anchorCtr="0">
            <a:normAutofit/>
          </a:bodyPr>
          <a:lstStyle/>
          <a:p>
            <a:r>
              <a:rPr lang="en-US" b="1" kern="1200">
                <a:latin typeface="Arial" pitchFamily="34" charset="0"/>
                <a:ea typeface="+mj-ea"/>
                <a:cs typeface="Arial" pitchFamily="34" charset="0"/>
              </a:rPr>
              <a:t>Funds performance</a:t>
            </a:r>
          </a:p>
        </p:txBody>
      </p:sp>
      <p:sp>
        <p:nvSpPr>
          <p:cNvPr id="8" name="Text Placeholder 2">
            <a:extLst>
              <a:ext uri="{FF2B5EF4-FFF2-40B4-BE49-F238E27FC236}">
                <a16:creationId xmlns:a16="http://schemas.microsoft.com/office/drawing/2014/main" id="{36CE41E2-8694-0402-12C0-B967CC9C0DC1}"/>
              </a:ext>
            </a:extLst>
          </p:cNvPr>
          <p:cNvSpPr txBox="1">
            <a:spLocks/>
          </p:cNvSpPr>
          <p:nvPr/>
        </p:nvSpPr>
        <p:spPr>
          <a:xfrm>
            <a:off x="324000" y="915988"/>
            <a:ext cx="5834063" cy="431626"/>
          </a:xfrm>
          <a:prstGeom prst="rect">
            <a:avLst/>
          </a:prstGeom>
        </p:spPr>
        <p:txBody>
          <a:bodyPr>
            <a:normAutofit/>
          </a:bodyPr>
          <a:lstStyle>
            <a:lvl1pPr marL="0" indent="0" algn="l" rtl="0" eaLnBrk="0" fontAlgn="base" hangingPunct="0">
              <a:spcBef>
                <a:spcPct val="20000"/>
              </a:spcBef>
              <a:spcAft>
                <a:spcPct val="0"/>
              </a:spcAft>
              <a:buFontTx/>
              <a:buNone/>
              <a:defRPr sz="1800" kern="1200">
                <a:solidFill>
                  <a:srgbClr val="373741"/>
                </a:solidFill>
                <a:latin typeface="Arial" charset="0"/>
                <a:ea typeface="+mn-ea"/>
                <a:cs typeface="+mn-cs"/>
              </a:defRPr>
            </a:lvl1pPr>
            <a:lvl2pPr marL="457200" indent="0" algn="l" rtl="0" eaLnBrk="0" fontAlgn="base" hangingPunct="0">
              <a:spcBef>
                <a:spcPct val="20000"/>
              </a:spcBef>
              <a:spcAft>
                <a:spcPct val="0"/>
              </a:spcAft>
              <a:buFontTx/>
              <a:buNone/>
              <a:defRPr sz="2000" kern="1200">
                <a:solidFill>
                  <a:srgbClr val="373741"/>
                </a:solidFill>
                <a:latin typeface="Arial" charset="0"/>
                <a:ea typeface="+mn-ea"/>
                <a:cs typeface="+mn-cs"/>
              </a:defRPr>
            </a:lvl2pPr>
            <a:lvl3pPr marL="914400" indent="0" algn="l" rtl="0" eaLnBrk="0" fontAlgn="base" hangingPunct="0">
              <a:spcBef>
                <a:spcPct val="20000"/>
              </a:spcBef>
              <a:spcAft>
                <a:spcPct val="0"/>
              </a:spcAft>
              <a:buFontTx/>
              <a:buNone/>
              <a:defRPr sz="2000" kern="1200">
                <a:solidFill>
                  <a:srgbClr val="373741"/>
                </a:solidFill>
                <a:latin typeface="Arial" charset="0"/>
                <a:ea typeface="+mn-ea"/>
                <a:cs typeface="+mn-cs"/>
              </a:defRPr>
            </a:lvl3pPr>
            <a:lvl4pPr marL="1371600" indent="0" algn="l" rtl="0" eaLnBrk="0" fontAlgn="base" hangingPunct="0">
              <a:spcBef>
                <a:spcPct val="20000"/>
              </a:spcBef>
              <a:spcAft>
                <a:spcPct val="0"/>
              </a:spcAft>
              <a:buFontTx/>
              <a:buNone/>
              <a:defRPr sz="2000" kern="1200">
                <a:solidFill>
                  <a:srgbClr val="373741"/>
                </a:solidFill>
                <a:latin typeface="Arial" charset="0"/>
                <a:ea typeface="+mn-ea"/>
                <a:cs typeface="+mn-cs"/>
              </a:defRPr>
            </a:lvl4pPr>
            <a:lvl5pPr marL="1828800" indent="0" algn="l" rtl="0" eaLnBrk="0" fontAlgn="base" hangingPunct="0">
              <a:spcBef>
                <a:spcPct val="20000"/>
              </a:spcBef>
              <a:spcAft>
                <a:spcPct val="0"/>
              </a:spcAft>
              <a:buFontTx/>
              <a:buNone/>
              <a:defRPr sz="2000" kern="1200">
                <a:solidFill>
                  <a:srgbClr val="373741"/>
                </a:solidFill>
                <a:latin typeface="Arial"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kern="1200" dirty="0">
                <a:latin typeface="Arial" charset="0"/>
                <a:ea typeface="+mn-ea"/>
                <a:cs typeface="+mn-cs"/>
              </a:rPr>
              <a:t>01/11/2025 – 31/01/2026</a:t>
            </a:r>
          </a:p>
        </p:txBody>
      </p:sp>
      <p:sp>
        <p:nvSpPr>
          <p:cNvPr id="4" name="TextBox 3">
            <a:extLst>
              <a:ext uri="{FF2B5EF4-FFF2-40B4-BE49-F238E27FC236}">
                <a16:creationId xmlns:a16="http://schemas.microsoft.com/office/drawing/2014/main" id="{B07EB41A-F8B7-EF42-5491-9FE03B0DDC8C}"/>
              </a:ext>
            </a:extLst>
          </p:cNvPr>
          <p:cNvSpPr txBox="1"/>
          <p:nvPr/>
        </p:nvSpPr>
        <p:spPr>
          <a:xfrm>
            <a:off x="324000" y="4794026"/>
            <a:ext cx="2736850" cy="307975"/>
          </a:xfrm>
          <a:prstGeom prst="rect">
            <a:avLst/>
          </a:prstGeom>
        </p:spPr>
        <p:txBody>
          <a:bodyPr rtlCol="0" anchor="t">
            <a:normAutofit/>
          </a:bodyPr>
          <a:lstStyle/>
          <a:p>
            <a:pPr eaLnBrk="0" hangingPunct="0">
              <a:spcBef>
                <a:spcPct val="20000"/>
              </a:spcBef>
            </a:pPr>
            <a:r>
              <a:rPr lang="en-US" sz="900" i="1">
                <a:solidFill>
                  <a:srgbClr val="373741"/>
                </a:solidFill>
              </a:rPr>
              <a:t>Source: Morningstar</a:t>
            </a:r>
          </a:p>
        </p:txBody>
      </p:sp>
      <p:pic>
        <p:nvPicPr>
          <p:cNvPr id="5" name="Picture 4">
            <a:extLst>
              <a:ext uri="{FF2B5EF4-FFF2-40B4-BE49-F238E27FC236}">
                <a16:creationId xmlns:a16="http://schemas.microsoft.com/office/drawing/2014/main" id="{1D022013-7EEE-C6ED-F196-AC4F909120B7}"/>
              </a:ext>
            </a:extLst>
          </p:cNvPr>
          <p:cNvPicPr>
            <a:picLocks noChangeAspect="1"/>
          </p:cNvPicPr>
          <p:nvPr/>
        </p:nvPicPr>
        <p:blipFill>
          <a:blip r:embed="rId3"/>
          <a:stretch>
            <a:fillRect/>
          </a:stretch>
        </p:blipFill>
        <p:spPr>
          <a:xfrm>
            <a:off x="1187624" y="1635646"/>
            <a:ext cx="5705475" cy="2686050"/>
          </a:xfrm>
          <a:prstGeom prst="rect">
            <a:avLst/>
          </a:prstGeom>
        </p:spPr>
      </p:pic>
    </p:spTree>
    <p:extLst>
      <p:ext uri="{BB962C8B-B14F-4D97-AF65-F5344CB8AC3E}">
        <p14:creationId xmlns:p14="http://schemas.microsoft.com/office/powerpoint/2010/main" val="728174440"/>
      </p:ext>
    </p:extLst>
  </p:cSld>
  <p:clrMapOvr>
    <a:masterClrMapping/>
  </p:clrMapOvr>
</p:sld>
</file>

<file path=ppt/theme/theme1.xml><?xml version="1.0" encoding="utf-8"?>
<a:theme xmlns:a="http://schemas.openxmlformats.org/drawingml/2006/main" name="1_Image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Image Slid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68787B42420654F9EA649FA235AC45D" ma:contentTypeVersion="18" ma:contentTypeDescription="Create a new document." ma:contentTypeScope="" ma:versionID="ff117ae1c9baef91fbf89f58fcdf9bc8">
  <xsd:schema xmlns:xsd="http://www.w3.org/2001/XMLSchema" xmlns:xs="http://www.w3.org/2001/XMLSchema" xmlns:p="http://schemas.microsoft.com/office/2006/metadata/properties" xmlns:ns2="d673f5b6-a4a0-47eb-8bc8-e1792d34bd80" xmlns:ns3="72372d39-3932-41f4-a8c8-76ed19a981a2" targetNamespace="http://schemas.microsoft.com/office/2006/metadata/properties" ma:root="true" ma:fieldsID="a8e4ee9cfc7511df193a813e60771ea8" ns2:_="" ns3:_="">
    <xsd:import namespace="d673f5b6-a4a0-47eb-8bc8-e1792d34bd80"/>
    <xsd:import namespace="72372d39-3932-41f4-a8c8-76ed19a981a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673f5b6-a4a0-47eb-8bc8-e1792d34bd8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10450fb-d4d7-4bf2-9337-3d6ddc60d542}" ma:internalName="TaxCatchAll" ma:showField="CatchAllData" ma:web="d673f5b6-a4a0-47eb-8bc8-e1792d34bd8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2372d39-3932-41f4-a8c8-76ed19a981a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fc23a42-a860-4427-baa0-0a1e6b9bc4b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2372d39-3932-41f4-a8c8-76ed19a981a2">
      <Terms xmlns="http://schemas.microsoft.com/office/infopath/2007/PartnerControls"/>
    </lcf76f155ced4ddcb4097134ff3c332f>
    <TaxCatchAll xmlns="d673f5b6-a4a0-47eb-8bc8-e1792d34bd80" xsi:nil="true"/>
  </documentManagement>
</p:properties>
</file>

<file path=customXml/itemProps1.xml><?xml version="1.0" encoding="utf-8"?>
<ds:datastoreItem xmlns:ds="http://schemas.openxmlformats.org/officeDocument/2006/customXml" ds:itemID="{8EBFBFE1-048C-4ADE-A3C3-1C28AA687875}"/>
</file>

<file path=customXml/itemProps2.xml><?xml version="1.0" encoding="utf-8"?>
<ds:datastoreItem xmlns:ds="http://schemas.openxmlformats.org/officeDocument/2006/customXml" ds:itemID="{71DD4871-0598-4CD8-A11F-98D25CBA2042}"/>
</file>

<file path=customXml/itemProps3.xml><?xml version="1.0" encoding="utf-8"?>
<ds:datastoreItem xmlns:ds="http://schemas.openxmlformats.org/officeDocument/2006/customXml" ds:itemID="{A4BA4D20-E583-4A09-B0BC-65153BDBCA95}"/>
</file>

<file path=docProps/app.xml><?xml version="1.0" encoding="utf-8"?>
<Properties xmlns="http://schemas.openxmlformats.org/officeDocument/2006/extended-properties" xmlns:vt="http://schemas.openxmlformats.org/officeDocument/2006/docPropsVTypes">
  <TotalTime>8274</TotalTime>
  <Words>489</Words>
  <Application>Microsoft Office PowerPoint</Application>
  <PresentationFormat>On-screen Show (16:9)</PresentationFormat>
  <Paragraphs>70</Paragraphs>
  <Slides>19</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Arial </vt:lpstr>
      <vt:lpstr>Calibri</vt:lpstr>
      <vt:lpstr>1_Image Slide</vt:lpstr>
      <vt:lpstr>PowerPoint Presentation</vt:lpstr>
      <vt:lpstr>What happened during the month?</vt:lpstr>
      <vt:lpstr>Performance – Cheetham Jackson</vt:lpstr>
      <vt:lpstr>Performance – Cheetham Jackson</vt:lpstr>
      <vt:lpstr>Performance – Responsible</vt:lpstr>
      <vt:lpstr>Performance – Responsible</vt:lpstr>
      <vt:lpstr>Portfolio comments</vt:lpstr>
      <vt:lpstr>Funds performance</vt:lpstr>
      <vt:lpstr>Funds performance</vt:lpstr>
      <vt:lpstr>Funds performance</vt:lpstr>
      <vt:lpstr>Responsible funds performance</vt:lpstr>
      <vt:lpstr>Responsible funds performance</vt:lpstr>
      <vt:lpstr>Responsible funds performance</vt:lpstr>
      <vt:lpstr>Value and Size Factors</vt:lpstr>
      <vt:lpstr>Value and Size Factors</vt:lpstr>
      <vt:lpstr>P/E Ratios</vt:lpstr>
      <vt:lpstr>P/E Ratios</vt:lpstr>
      <vt:lpstr>PowerPoint Presentation</vt:lpstr>
      <vt:lpstr>PowerPoint Presentation</vt:lpstr>
    </vt:vector>
  </TitlesOfParts>
  <Company>A J Bell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lchoi</dc:creator>
  <cp:lastModifiedBy>Jack Fairbrother</cp:lastModifiedBy>
  <cp:revision>393</cp:revision>
  <dcterms:created xsi:type="dcterms:W3CDTF">2008-11-11T10:51:19Z</dcterms:created>
  <dcterms:modified xsi:type="dcterms:W3CDTF">2026-02-13T12:02:37Z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0x010100768787B42420654F9EA649FA235AC45D</vt:lpwstr>
  </property>
</Properties>
</file>